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theme/theme4.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5.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6.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3" r:id="rId1"/>
    <p:sldMasterId id="2147483700" r:id="rId2"/>
    <p:sldMasterId id="2147483766" r:id="rId3"/>
    <p:sldMasterId id="2147483786" r:id="rId4"/>
    <p:sldMasterId id="2147483769" r:id="rId5"/>
    <p:sldMasterId id="2147483778" r:id="rId6"/>
    <p:sldMasterId id="2147483668" r:id="rId7"/>
  </p:sldMasterIdLst>
  <p:notesMasterIdLst>
    <p:notesMasterId r:id="rId25"/>
  </p:notesMasterIdLst>
  <p:handoutMasterIdLst>
    <p:handoutMasterId r:id="rId26"/>
  </p:handoutMasterIdLst>
  <p:sldIdLst>
    <p:sldId id="256" r:id="rId8"/>
    <p:sldId id="312" r:id="rId9"/>
    <p:sldId id="313" r:id="rId10"/>
    <p:sldId id="314" r:id="rId11"/>
    <p:sldId id="315" r:id="rId12"/>
    <p:sldId id="316" r:id="rId13"/>
    <p:sldId id="332" r:id="rId14"/>
    <p:sldId id="321" r:id="rId15"/>
    <p:sldId id="329" r:id="rId16"/>
    <p:sldId id="331" r:id="rId17"/>
    <p:sldId id="320" r:id="rId18"/>
    <p:sldId id="323" r:id="rId19"/>
    <p:sldId id="324" r:id="rId20"/>
    <p:sldId id="325" r:id="rId21"/>
    <p:sldId id="326" r:id="rId22"/>
    <p:sldId id="330" r:id="rId23"/>
    <p:sldId id="328" r:id="rId24"/>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5D2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89" autoAdjust="0"/>
    <p:restoredTop sz="88468" autoAdjust="0"/>
  </p:normalViewPr>
  <p:slideViewPr>
    <p:cSldViewPr snapToGrid="0" snapToObjects="1">
      <p:cViewPr>
        <p:scale>
          <a:sx n="75" d="100"/>
          <a:sy n="75" d="100"/>
        </p:scale>
        <p:origin x="-1014" y="9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snapToObjects="1">
      <p:cViewPr varScale="1">
        <p:scale>
          <a:sx n="97" d="100"/>
          <a:sy n="97" d="100"/>
        </p:scale>
        <p:origin x="-356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69900" y="228600"/>
            <a:ext cx="2971800" cy="457200"/>
          </a:xfrm>
          <a:prstGeom prst="rect">
            <a:avLst/>
          </a:prstGeom>
        </p:spPr>
        <p:txBody>
          <a:bodyPr vert="horz" lIns="91440" tIns="45720" rIns="91440" bIns="45720" rtlCol="0"/>
          <a:lstStyle>
            <a:lvl1pPr algn="l">
              <a:defRPr sz="1200"/>
            </a:lvl1pPr>
          </a:lstStyle>
          <a:p>
            <a:endParaRPr lang="en-US" sz="800" b="1" dirty="0">
              <a:latin typeface="Arial"/>
              <a:cs typeface="Arial"/>
            </a:endParaRPr>
          </a:p>
        </p:txBody>
      </p:sp>
      <p:sp>
        <p:nvSpPr>
          <p:cNvPr id="3" name="Date Placeholder 2"/>
          <p:cNvSpPr>
            <a:spLocks noGrp="1"/>
          </p:cNvSpPr>
          <p:nvPr>
            <p:ph type="dt" sz="quarter" idx="1"/>
          </p:nvPr>
        </p:nvSpPr>
        <p:spPr>
          <a:xfrm>
            <a:off x="4738687" y="228600"/>
            <a:ext cx="1585913" cy="457200"/>
          </a:xfrm>
          <a:prstGeom prst="rect">
            <a:avLst/>
          </a:prstGeom>
        </p:spPr>
        <p:txBody>
          <a:bodyPr vert="horz" lIns="91440" tIns="45720" rIns="91440" bIns="45720" rtlCol="0"/>
          <a:lstStyle>
            <a:lvl1pPr algn="r">
              <a:defRPr sz="1200"/>
            </a:lvl1pPr>
          </a:lstStyle>
          <a:p>
            <a:fld id="{4499F3A4-7CE6-7D4B-82F4-AAB0A89D24A0}" type="datetimeFigureOut">
              <a:rPr lang="en-US" sz="800" smtClean="0">
                <a:latin typeface="Arial"/>
                <a:cs typeface="Arial"/>
              </a:rPr>
              <a:pPr/>
              <a:t>4/23/2014</a:t>
            </a:fld>
            <a:endParaRPr lang="en-US" sz="800" dirty="0">
              <a:latin typeface="Arial"/>
              <a:cs typeface="Aria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ctr"/>
          <a:lstStyle>
            <a:lvl1pPr algn="l">
              <a:defRPr sz="1200"/>
            </a:lvl1pPr>
          </a:lstStyle>
          <a:p>
            <a:pPr algn="r"/>
            <a:r>
              <a:rPr lang="en-US" sz="600" b="1" dirty="0" smtClean="0">
                <a:solidFill>
                  <a:schemeClr val="tx1">
                    <a:lumMod val="75000"/>
                  </a:schemeClr>
                </a:solidFill>
                <a:latin typeface="Arial" pitchFamily="34" charset="0"/>
                <a:ea typeface="ＭＳ Ｐゴシック"/>
              </a:rPr>
              <a:t>© COPYRIGHT 2013  SAPIENT CORPORATION   |   CONFIDENTIAL</a:t>
            </a:r>
          </a:p>
          <a:p>
            <a:pPr algn="r"/>
            <a:endParaRPr lang="en-US" sz="600" dirty="0"/>
          </a:p>
        </p:txBody>
      </p:sp>
      <p:sp>
        <p:nvSpPr>
          <p:cNvPr id="5" name="Slide Number Placeholder 4"/>
          <p:cNvSpPr>
            <a:spLocks noGrp="1"/>
          </p:cNvSpPr>
          <p:nvPr>
            <p:ph type="sldNum" sz="quarter" idx="3"/>
          </p:nvPr>
        </p:nvSpPr>
        <p:spPr>
          <a:xfrm>
            <a:off x="3884613" y="8685213"/>
            <a:ext cx="2439987" cy="457200"/>
          </a:xfrm>
          <a:prstGeom prst="rect">
            <a:avLst/>
          </a:prstGeom>
        </p:spPr>
        <p:txBody>
          <a:bodyPr vert="horz" lIns="91440" tIns="45720" rIns="91440" bIns="45720" rtlCol="0" anchor="ctr"/>
          <a:lstStyle>
            <a:lvl1pPr algn="r">
              <a:defRPr sz="1200"/>
            </a:lvl1pPr>
          </a:lstStyle>
          <a:p>
            <a:fld id="{F093AD1B-1BAA-D548-ACF0-7463C0C7D0E7}" type="slidenum">
              <a:rPr lang="en-US" sz="600" smtClean="0">
                <a:latin typeface="Arial"/>
                <a:cs typeface="Arial"/>
              </a:rPr>
              <a:pPr/>
              <a:t>‹#›</a:t>
            </a:fld>
            <a:endParaRPr lang="en-US" sz="600" dirty="0">
              <a:latin typeface="Arial"/>
              <a:cs typeface="Arial"/>
            </a:endParaRPr>
          </a:p>
        </p:txBody>
      </p:sp>
      <p:pic>
        <p:nvPicPr>
          <p:cNvPr id="6" name="Picture 11" descr="SapientGM_Logo_CMYK.png"/>
          <p:cNvPicPr>
            <a:picLocks noChangeAspect="1"/>
          </p:cNvPicPr>
          <p:nvPr/>
        </p:nvPicPr>
        <p:blipFill>
          <a:blip r:embed="rId2" cstate="print"/>
          <a:srcRect/>
          <a:stretch>
            <a:fillRect/>
          </a:stretch>
        </p:blipFill>
        <p:spPr bwMode="auto">
          <a:xfrm>
            <a:off x="469900" y="8532813"/>
            <a:ext cx="1447800" cy="203200"/>
          </a:xfrm>
          <a:prstGeom prst="rect">
            <a:avLst/>
          </a:prstGeom>
          <a:noFill/>
          <a:ln w="9525">
            <a:noFill/>
            <a:miter lim="800000"/>
            <a:headEnd/>
            <a:tailEnd/>
          </a:ln>
        </p:spPr>
      </p:pic>
    </p:spTree>
    <p:extLst>
      <p:ext uri="{BB962C8B-B14F-4D97-AF65-F5344CB8AC3E}">
        <p14:creationId xmlns:p14="http://schemas.microsoft.com/office/powerpoint/2010/main" val="319680623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F087654-42DB-C44E-AF9F-9CCE729ACBEC}" type="datetimeFigureOut">
              <a:rPr lang="en-US" smtClean="0"/>
              <a:pPr/>
              <a:t>4/23/2014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E1E0731-5121-FD45-BA79-E0F5D1B86375}" type="slidenum">
              <a:rPr lang="en-US" smtClean="0"/>
              <a:pPr/>
              <a:t>‹#›</a:t>
            </a:fld>
            <a:endParaRPr lang="en-US"/>
          </a:p>
        </p:txBody>
      </p:sp>
    </p:spTree>
    <p:extLst>
      <p:ext uri="{BB962C8B-B14F-4D97-AF65-F5344CB8AC3E}">
        <p14:creationId xmlns:p14="http://schemas.microsoft.com/office/powerpoint/2010/main" val="2489126115"/>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b="0" i="0" kern="1200">
        <a:solidFill>
          <a:schemeClr val="tx1"/>
        </a:solidFill>
        <a:latin typeface="Arial"/>
        <a:ea typeface="+mn-ea"/>
        <a:cs typeface="Arial"/>
      </a:defRPr>
    </a:lvl1pPr>
    <a:lvl2pPr marL="457200" algn="l" defTabSz="457200" rtl="0" eaLnBrk="1" latinLnBrk="0" hangingPunct="1">
      <a:defRPr sz="1200" b="0" i="0" kern="1200">
        <a:solidFill>
          <a:schemeClr val="tx1"/>
        </a:solidFill>
        <a:latin typeface="Arial"/>
        <a:ea typeface="+mn-ea"/>
        <a:cs typeface="Arial"/>
      </a:defRPr>
    </a:lvl2pPr>
    <a:lvl3pPr marL="914400" algn="l" defTabSz="457200" rtl="0" eaLnBrk="1" latinLnBrk="0" hangingPunct="1">
      <a:defRPr sz="1200" b="0" i="0" kern="1200">
        <a:solidFill>
          <a:schemeClr val="tx1"/>
        </a:solidFill>
        <a:latin typeface="Arial"/>
        <a:ea typeface="+mn-ea"/>
        <a:cs typeface="Arial"/>
      </a:defRPr>
    </a:lvl3pPr>
    <a:lvl4pPr marL="1371600" algn="l" defTabSz="457200" rtl="0" eaLnBrk="1" latinLnBrk="0" hangingPunct="1">
      <a:defRPr sz="1200" b="0" i="0" kern="1200">
        <a:solidFill>
          <a:schemeClr val="tx1"/>
        </a:solidFill>
        <a:latin typeface="Arial"/>
        <a:ea typeface="+mn-ea"/>
        <a:cs typeface="Arial"/>
      </a:defRPr>
    </a:lvl4pPr>
    <a:lvl5pPr marL="1828800" algn="l" defTabSz="457200" rtl="0" eaLnBrk="1" latinLnBrk="0" hangingPunct="1">
      <a:defRPr sz="1200" b="0" i="0" kern="1200">
        <a:solidFill>
          <a:schemeClr val="tx1"/>
        </a:solidFill>
        <a:latin typeface="Arial"/>
        <a:ea typeface="+mn-ea"/>
        <a:cs typeface="Arial"/>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developermarch.com/developersummit/session.html?insert=RajanPunchouty1"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sng" kern="1200" dirty="0" smtClean="0">
                <a:solidFill>
                  <a:schemeClr val="tx1"/>
                </a:solidFill>
                <a:effectLst/>
                <a:latin typeface="Arial"/>
                <a:ea typeface="+mn-ea"/>
                <a:cs typeface="Arial"/>
                <a:hlinkClick r:id="rId3"/>
              </a:rPr>
              <a:t>Metadata Features in Java SE 8</a:t>
            </a:r>
            <a:endParaRPr lang="en-US" sz="1200" b="1" i="0" u="sng" kern="1200" dirty="0" smtClean="0">
              <a:solidFill>
                <a:schemeClr val="tx1"/>
              </a:solidFill>
              <a:effectLst/>
              <a:latin typeface="Arial"/>
              <a:ea typeface="+mn-ea"/>
              <a:cs typeface="Arial"/>
            </a:endParaRPr>
          </a:p>
          <a:p>
            <a:r>
              <a:rPr lang="en-US" sz="1200" dirty="0" smtClean="0">
                <a:solidFill>
                  <a:srgbClr val="000000"/>
                </a:solidFill>
              </a:rPr>
              <a:t>Java 8 Annotations</a:t>
            </a:r>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1</a:t>
            </a:fld>
            <a:endParaRPr lang="en-US"/>
          </a:p>
        </p:txBody>
      </p:sp>
    </p:spTree>
    <p:extLst>
      <p:ext uri="{BB962C8B-B14F-4D97-AF65-F5344CB8AC3E}">
        <p14:creationId xmlns:p14="http://schemas.microsoft.com/office/powerpoint/2010/main" val="28675008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a:ln/>
        </p:spPr>
      </p:sp>
      <p:sp>
        <p:nvSpPr>
          <p:cNvPr id="92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ea typeface="ＭＳ Ｐゴシック" pitchFamily="-105" charset="-128"/>
            </a:endParaRPr>
          </a:p>
        </p:txBody>
      </p:sp>
      <p:sp>
        <p:nvSpPr>
          <p:cNvPr id="9220" name="Slide Number Placeholder 3"/>
          <p:cNvSpPr txBox="1">
            <a:spLocks noGrp="1"/>
          </p:cNvSpPr>
          <p:nvPr/>
        </p:nvSpPr>
        <p:spPr bwMode="auto">
          <a:xfrm>
            <a:off x="3883852" y="8686801"/>
            <a:ext cx="2972547" cy="455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031" tIns="46516" rIns="93031" bIns="46516" anchor="b"/>
          <a:lstStyle>
            <a:lvl1pPr defTabSz="930275" eaLnBrk="0" hangingPunct="0">
              <a:defRPr sz="1600">
                <a:solidFill>
                  <a:schemeClr val="bg2"/>
                </a:solidFill>
                <a:latin typeface="Arial" charset="0"/>
                <a:ea typeface="ＭＳ Ｐゴシック" pitchFamily="-105" charset="-128"/>
              </a:defRPr>
            </a:lvl1pPr>
            <a:lvl2pPr marL="742950" indent="-285750" defTabSz="930275" eaLnBrk="0" hangingPunct="0">
              <a:defRPr sz="1600">
                <a:solidFill>
                  <a:schemeClr val="bg2"/>
                </a:solidFill>
                <a:latin typeface="Arial" charset="0"/>
                <a:ea typeface="ＭＳ Ｐゴシック" pitchFamily="-105" charset="-128"/>
              </a:defRPr>
            </a:lvl2pPr>
            <a:lvl3pPr marL="1143000" indent="-228600" defTabSz="930275" eaLnBrk="0" hangingPunct="0">
              <a:defRPr sz="1600">
                <a:solidFill>
                  <a:schemeClr val="bg2"/>
                </a:solidFill>
                <a:latin typeface="Arial" charset="0"/>
                <a:ea typeface="ＭＳ Ｐゴシック" pitchFamily="-105" charset="-128"/>
              </a:defRPr>
            </a:lvl3pPr>
            <a:lvl4pPr marL="1600200" indent="-228600" defTabSz="930275" eaLnBrk="0" hangingPunct="0">
              <a:defRPr sz="1600">
                <a:solidFill>
                  <a:schemeClr val="bg2"/>
                </a:solidFill>
                <a:latin typeface="Arial" charset="0"/>
                <a:ea typeface="ＭＳ Ｐゴシック" pitchFamily="-105" charset="-128"/>
              </a:defRPr>
            </a:lvl4pPr>
            <a:lvl5pPr marL="2057400" indent="-228600" defTabSz="930275" eaLnBrk="0" hangingPunct="0">
              <a:defRPr sz="1600">
                <a:solidFill>
                  <a:schemeClr val="bg2"/>
                </a:solidFill>
                <a:latin typeface="Arial" charset="0"/>
                <a:ea typeface="ＭＳ Ｐゴシック" pitchFamily="-105" charset="-128"/>
              </a:defRPr>
            </a:lvl5pPr>
            <a:lvl6pPr marL="25146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6pPr>
            <a:lvl7pPr marL="29718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7pPr>
            <a:lvl8pPr marL="34290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8pPr>
            <a:lvl9pPr marL="38862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9pPr>
          </a:lstStyle>
          <a:p>
            <a:pPr algn="r" eaLnBrk="1" hangingPunct="1"/>
            <a:fld id="{7002CA95-03AD-44D9-B73D-06B3687FB041}" type="slidenum">
              <a:rPr lang="en-US" sz="1200">
                <a:solidFill>
                  <a:schemeClr val="tx1"/>
                </a:solidFill>
              </a:rPr>
              <a:pPr algn="r" eaLnBrk="1" hangingPunct="1"/>
              <a:t>14</a:t>
            </a:fld>
            <a:endParaRPr lang="en-US" sz="1200">
              <a:solidFill>
                <a:schemeClr val="tx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a:ln/>
        </p:spPr>
      </p:sp>
      <p:sp>
        <p:nvSpPr>
          <p:cNvPr id="92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ea typeface="ＭＳ Ｐゴシック" pitchFamily="-105" charset="-128"/>
            </a:endParaRPr>
          </a:p>
        </p:txBody>
      </p:sp>
      <p:sp>
        <p:nvSpPr>
          <p:cNvPr id="9220" name="Slide Number Placeholder 3"/>
          <p:cNvSpPr txBox="1">
            <a:spLocks noGrp="1"/>
          </p:cNvSpPr>
          <p:nvPr/>
        </p:nvSpPr>
        <p:spPr bwMode="auto">
          <a:xfrm>
            <a:off x="3883852" y="8686801"/>
            <a:ext cx="2972547" cy="455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031" tIns="46516" rIns="93031" bIns="46516" anchor="b"/>
          <a:lstStyle>
            <a:lvl1pPr defTabSz="930275" eaLnBrk="0" hangingPunct="0">
              <a:defRPr sz="1600">
                <a:solidFill>
                  <a:schemeClr val="bg2"/>
                </a:solidFill>
                <a:latin typeface="Arial" charset="0"/>
                <a:ea typeface="ＭＳ Ｐゴシック" pitchFamily="-105" charset="-128"/>
              </a:defRPr>
            </a:lvl1pPr>
            <a:lvl2pPr marL="742950" indent="-285750" defTabSz="930275" eaLnBrk="0" hangingPunct="0">
              <a:defRPr sz="1600">
                <a:solidFill>
                  <a:schemeClr val="bg2"/>
                </a:solidFill>
                <a:latin typeface="Arial" charset="0"/>
                <a:ea typeface="ＭＳ Ｐゴシック" pitchFamily="-105" charset="-128"/>
              </a:defRPr>
            </a:lvl2pPr>
            <a:lvl3pPr marL="1143000" indent="-228600" defTabSz="930275" eaLnBrk="0" hangingPunct="0">
              <a:defRPr sz="1600">
                <a:solidFill>
                  <a:schemeClr val="bg2"/>
                </a:solidFill>
                <a:latin typeface="Arial" charset="0"/>
                <a:ea typeface="ＭＳ Ｐゴシック" pitchFamily="-105" charset="-128"/>
              </a:defRPr>
            </a:lvl3pPr>
            <a:lvl4pPr marL="1600200" indent="-228600" defTabSz="930275" eaLnBrk="0" hangingPunct="0">
              <a:defRPr sz="1600">
                <a:solidFill>
                  <a:schemeClr val="bg2"/>
                </a:solidFill>
                <a:latin typeface="Arial" charset="0"/>
                <a:ea typeface="ＭＳ Ｐゴシック" pitchFamily="-105" charset="-128"/>
              </a:defRPr>
            </a:lvl4pPr>
            <a:lvl5pPr marL="2057400" indent="-228600" defTabSz="930275" eaLnBrk="0" hangingPunct="0">
              <a:defRPr sz="1600">
                <a:solidFill>
                  <a:schemeClr val="bg2"/>
                </a:solidFill>
                <a:latin typeface="Arial" charset="0"/>
                <a:ea typeface="ＭＳ Ｐゴシック" pitchFamily="-105" charset="-128"/>
              </a:defRPr>
            </a:lvl5pPr>
            <a:lvl6pPr marL="25146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6pPr>
            <a:lvl7pPr marL="29718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7pPr>
            <a:lvl8pPr marL="34290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8pPr>
            <a:lvl9pPr marL="38862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9pPr>
          </a:lstStyle>
          <a:p>
            <a:pPr algn="r" eaLnBrk="1" hangingPunct="1"/>
            <a:fld id="{7002CA95-03AD-44D9-B73D-06B3687FB041}" type="slidenum">
              <a:rPr lang="en-US" sz="1200">
                <a:solidFill>
                  <a:schemeClr val="tx1"/>
                </a:solidFill>
              </a:rPr>
              <a:pPr algn="r" eaLnBrk="1" hangingPunct="1"/>
              <a:t>15</a:t>
            </a:fld>
            <a:endParaRPr lang="en-US" sz="1200">
              <a:solidFill>
                <a:schemeClr val="tx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a:ln/>
        </p:spPr>
      </p:sp>
      <p:sp>
        <p:nvSpPr>
          <p:cNvPr id="92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ea typeface="ＭＳ Ｐゴシック" pitchFamily="-105" charset="-128"/>
            </a:endParaRPr>
          </a:p>
        </p:txBody>
      </p:sp>
      <p:sp>
        <p:nvSpPr>
          <p:cNvPr id="9220" name="Slide Number Placeholder 3"/>
          <p:cNvSpPr txBox="1">
            <a:spLocks noGrp="1"/>
          </p:cNvSpPr>
          <p:nvPr/>
        </p:nvSpPr>
        <p:spPr bwMode="auto">
          <a:xfrm>
            <a:off x="3883852" y="8686801"/>
            <a:ext cx="2972547" cy="455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031" tIns="46516" rIns="93031" bIns="46516" anchor="b"/>
          <a:lstStyle>
            <a:lvl1pPr defTabSz="930275" eaLnBrk="0" hangingPunct="0">
              <a:defRPr sz="1600">
                <a:solidFill>
                  <a:schemeClr val="bg2"/>
                </a:solidFill>
                <a:latin typeface="Arial" charset="0"/>
                <a:ea typeface="ＭＳ Ｐゴシック" pitchFamily="-105" charset="-128"/>
              </a:defRPr>
            </a:lvl1pPr>
            <a:lvl2pPr marL="742950" indent="-285750" defTabSz="930275" eaLnBrk="0" hangingPunct="0">
              <a:defRPr sz="1600">
                <a:solidFill>
                  <a:schemeClr val="bg2"/>
                </a:solidFill>
                <a:latin typeface="Arial" charset="0"/>
                <a:ea typeface="ＭＳ Ｐゴシック" pitchFamily="-105" charset="-128"/>
              </a:defRPr>
            </a:lvl2pPr>
            <a:lvl3pPr marL="1143000" indent="-228600" defTabSz="930275" eaLnBrk="0" hangingPunct="0">
              <a:defRPr sz="1600">
                <a:solidFill>
                  <a:schemeClr val="bg2"/>
                </a:solidFill>
                <a:latin typeface="Arial" charset="0"/>
                <a:ea typeface="ＭＳ Ｐゴシック" pitchFamily="-105" charset="-128"/>
              </a:defRPr>
            </a:lvl3pPr>
            <a:lvl4pPr marL="1600200" indent="-228600" defTabSz="930275" eaLnBrk="0" hangingPunct="0">
              <a:defRPr sz="1600">
                <a:solidFill>
                  <a:schemeClr val="bg2"/>
                </a:solidFill>
                <a:latin typeface="Arial" charset="0"/>
                <a:ea typeface="ＭＳ Ｐゴシック" pitchFamily="-105" charset="-128"/>
              </a:defRPr>
            </a:lvl4pPr>
            <a:lvl5pPr marL="2057400" indent="-228600" defTabSz="930275" eaLnBrk="0" hangingPunct="0">
              <a:defRPr sz="1600">
                <a:solidFill>
                  <a:schemeClr val="bg2"/>
                </a:solidFill>
                <a:latin typeface="Arial" charset="0"/>
                <a:ea typeface="ＭＳ Ｐゴシック" pitchFamily="-105" charset="-128"/>
              </a:defRPr>
            </a:lvl5pPr>
            <a:lvl6pPr marL="25146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6pPr>
            <a:lvl7pPr marL="29718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7pPr>
            <a:lvl8pPr marL="34290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8pPr>
            <a:lvl9pPr marL="38862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9pPr>
          </a:lstStyle>
          <a:p>
            <a:pPr algn="r" eaLnBrk="1" hangingPunct="1"/>
            <a:fld id="{7002CA95-03AD-44D9-B73D-06B3687FB041}" type="slidenum">
              <a:rPr lang="en-US" sz="1200">
                <a:solidFill>
                  <a:schemeClr val="tx1"/>
                </a:solidFill>
              </a:rPr>
              <a:pPr algn="r" eaLnBrk="1" hangingPunct="1"/>
              <a:t>16</a:t>
            </a:fld>
            <a:endParaRPr lang="en-US" sz="1200">
              <a:solidFill>
                <a:schemeClr val="tx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2</a:t>
            </a:fld>
            <a:endParaRPr lang="en-US"/>
          </a:p>
        </p:txBody>
      </p:sp>
    </p:spTree>
    <p:extLst>
      <p:ext uri="{BB962C8B-B14F-4D97-AF65-F5344CB8AC3E}">
        <p14:creationId xmlns:p14="http://schemas.microsoft.com/office/powerpoint/2010/main" val="378147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Annotations are defined</a:t>
            </a:r>
            <a:r>
              <a:rPr lang="en-US" baseline="0" dirty="0" smtClean="0"/>
              <a:t> similar to interface</a:t>
            </a:r>
            <a:endParaRPr lang="en-US" dirty="0" smtClean="0"/>
          </a:p>
          <a:p>
            <a:r>
              <a:rPr lang="en-US" dirty="0" smtClean="0"/>
              <a:t>They are the data </a:t>
            </a:r>
            <a:r>
              <a:rPr lang="en-US" dirty="0" smtClean="0"/>
              <a:t>container </a:t>
            </a:r>
            <a:r>
              <a:rPr lang="en-US" dirty="0" smtClean="0"/>
              <a:t>for name</a:t>
            </a:r>
            <a:r>
              <a:rPr lang="en-US" baseline="0" dirty="0" smtClean="0"/>
              <a:t> value pair</a:t>
            </a:r>
          </a:p>
          <a:p>
            <a:r>
              <a:rPr lang="en-US" baseline="0" dirty="0" smtClean="0"/>
              <a:t>I can also define the default value</a:t>
            </a:r>
          </a:p>
          <a:p>
            <a:r>
              <a:rPr lang="en-US" baseline="0" dirty="0" smtClean="0"/>
              <a:t>While defining I can also define metadata to the annotations</a:t>
            </a:r>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4</a:t>
            </a:fld>
            <a:endParaRPr lang="en-US"/>
          </a:p>
        </p:txBody>
      </p:sp>
    </p:spTree>
    <p:extLst>
      <p:ext uri="{BB962C8B-B14F-4D97-AF65-F5344CB8AC3E}">
        <p14:creationId xmlns:p14="http://schemas.microsoft.com/office/powerpoint/2010/main" val="28305923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Target – define where this annotation can be applied</a:t>
            </a:r>
          </a:p>
          <a:p>
            <a:endParaRPr lang="en-US" dirty="0" smtClean="0"/>
          </a:p>
          <a:p>
            <a:r>
              <a:rPr lang="en-US" dirty="0" smtClean="0"/>
              <a:t>1</a:t>
            </a:r>
            <a:r>
              <a:rPr lang="en-US" dirty="0" smtClean="0"/>
              <a:t>. SOURCE - </a:t>
            </a:r>
            <a:r>
              <a:rPr lang="en-US" dirty="0" smtClean="0"/>
              <a:t>Discard </a:t>
            </a:r>
            <a:r>
              <a:rPr lang="en-US" dirty="0" smtClean="0"/>
              <a:t>during compile time. </a:t>
            </a:r>
            <a:r>
              <a:rPr lang="en-US" dirty="0" err="1" smtClean="0"/>
              <a:t>Wont't</a:t>
            </a:r>
            <a:r>
              <a:rPr lang="en-US" dirty="0" smtClean="0"/>
              <a:t> </a:t>
            </a:r>
            <a:r>
              <a:rPr lang="en-US" dirty="0" smtClean="0"/>
              <a:t>appear in the decompile class</a:t>
            </a:r>
          </a:p>
          <a:p>
            <a:r>
              <a:rPr lang="en-US" dirty="0" smtClean="0"/>
              <a:t>2. CLASS - Used by </a:t>
            </a:r>
            <a:r>
              <a:rPr lang="en-US" dirty="0" smtClean="0"/>
              <a:t>tools </a:t>
            </a:r>
            <a:r>
              <a:rPr lang="en-US" dirty="0" smtClean="0"/>
              <a:t>- Discard during runtime - can't be inspected at runtime - </a:t>
            </a:r>
            <a:r>
              <a:rPr lang="en-US" dirty="0" err="1" smtClean="0"/>
              <a:t>Class.getAnnotations</a:t>
            </a:r>
            <a:r>
              <a:rPr lang="en-US" dirty="0" smtClean="0"/>
              <a:t>(). Used while</a:t>
            </a:r>
            <a:r>
              <a:rPr lang="en-US" baseline="0" dirty="0" smtClean="0"/>
              <a:t> byte code processing. Default retention policy.</a:t>
            </a:r>
            <a:endParaRPr lang="en-US" dirty="0" smtClean="0"/>
          </a:p>
          <a:p>
            <a:r>
              <a:rPr lang="en-US" dirty="0" smtClean="0"/>
              <a:t>3. RUNTIME - Mostly </a:t>
            </a:r>
            <a:r>
              <a:rPr lang="en-US" dirty="0" smtClean="0"/>
              <a:t>used. Available during</a:t>
            </a:r>
            <a:r>
              <a:rPr lang="en-US" baseline="0" dirty="0" smtClean="0"/>
              <a:t> runtime. Use reflection to access annotation information.</a:t>
            </a:r>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5</a:t>
            </a:fld>
            <a:endParaRPr lang="en-US"/>
          </a:p>
        </p:txBody>
      </p:sp>
    </p:spTree>
    <p:extLst>
      <p:ext uri="{BB962C8B-B14F-4D97-AF65-F5344CB8AC3E}">
        <p14:creationId xmlns:p14="http://schemas.microsoft.com/office/powerpoint/2010/main" val="1401986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a:ea typeface="+mn-ea"/>
                <a:cs typeface="Arial"/>
              </a:rPr>
              <a:t>Annotation are defined as name value</a:t>
            </a:r>
            <a:r>
              <a:rPr lang="en-US" sz="1200" b="0" i="0" kern="1200" baseline="0" dirty="0" smtClean="0">
                <a:solidFill>
                  <a:schemeClr val="tx1"/>
                </a:solidFill>
                <a:effectLst/>
                <a:latin typeface="Arial"/>
                <a:ea typeface="+mn-ea"/>
                <a:cs typeface="Arial"/>
              </a:rPr>
              <a:t> pair</a:t>
            </a:r>
            <a:endParaRPr lang="en-US" sz="1200" b="0" i="0" kern="1200" dirty="0" smtClean="0">
              <a:solidFill>
                <a:schemeClr val="tx1"/>
              </a:solidFill>
              <a:effectLst/>
              <a:latin typeface="Arial"/>
              <a:ea typeface="+mn-ea"/>
              <a:cs typeface="Arial"/>
            </a:endParaRPr>
          </a:p>
          <a:p>
            <a:r>
              <a:rPr lang="en-US" sz="1200" b="0" i="0" kern="1200" dirty="0" smtClean="0">
                <a:solidFill>
                  <a:schemeClr val="tx1"/>
                </a:solidFill>
                <a:effectLst/>
                <a:latin typeface="Arial"/>
                <a:ea typeface="+mn-ea"/>
                <a:cs typeface="Arial"/>
              </a:rPr>
              <a:t>If the annotation has no elements, then the parentheses can be omitted</a:t>
            </a:r>
          </a:p>
          <a:p>
            <a:r>
              <a:rPr lang="en-US" sz="1200" b="0" i="0" kern="1200" dirty="0" smtClean="0">
                <a:solidFill>
                  <a:schemeClr val="tx1"/>
                </a:solidFill>
                <a:effectLst/>
                <a:latin typeface="Arial"/>
                <a:ea typeface="+mn-ea"/>
                <a:cs typeface="Arial"/>
              </a:rPr>
              <a:t>If there is just one element named </a:t>
            </a:r>
            <a:r>
              <a:rPr lang="en-US" dirty="0" smtClean="0"/>
              <a:t>value</a:t>
            </a:r>
            <a:r>
              <a:rPr lang="en-US" sz="1200" b="0" i="0" kern="1200" dirty="0" smtClean="0">
                <a:solidFill>
                  <a:schemeClr val="tx1"/>
                </a:solidFill>
                <a:effectLst/>
                <a:latin typeface="Arial"/>
                <a:ea typeface="+mn-ea"/>
                <a:cs typeface="Arial"/>
              </a:rPr>
              <a:t>, then the name can be omitted</a:t>
            </a:r>
          </a:p>
          <a:p>
            <a:endParaRPr lang="en-US" sz="1200" b="0" i="0" kern="1200" dirty="0" smtClean="0">
              <a:solidFill>
                <a:schemeClr val="tx1"/>
              </a:solidFill>
              <a:effectLst/>
              <a:latin typeface="Arial"/>
              <a:ea typeface="+mn-ea"/>
              <a:cs typeface="Arial"/>
            </a:endParaRPr>
          </a:p>
          <a:p>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6</a:t>
            </a:fld>
            <a:endParaRPr lang="en-US"/>
          </a:p>
        </p:txBody>
      </p:sp>
    </p:spTree>
    <p:extLst>
      <p:ext uri="{BB962C8B-B14F-4D97-AF65-F5344CB8AC3E}">
        <p14:creationId xmlns:p14="http://schemas.microsoft.com/office/powerpoint/2010/main" val="1489659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smtClean="0">
                <a:solidFill>
                  <a:schemeClr val="tx1"/>
                </a:solidFill>
                <a:effectLst/>
                <a:latin typeface="Arial"/>
                <a:ea typeface="+mn-ea"/>
                <a:cs typeface="Arial"/>
              </a:rPr>
              <a:t>javax.annotation.processing</a:t>
            </a:r>
            <a:endParaRPr lang="en-US" sz="1200" b="0" i="0" kern="1200" dirty="0" smtClean="0">
              <a:solidFill>
                <a:schemeClr val="tx1"/>
              </a:solidFill>
              <a:effectLst/>
              <a:latin typeface="Arial"/>
              <a:ea typeface="+mn-ea"/>
              <a:cs typeface="Arial"/>
            </a:endParaRPr>
          </a:p>
          <a:p>
            <a:r>
              <a:rPr lang="en-US" sz="1200" b="0" i="0" kern="1200" dirty="0" smtClean="0">
                <a:solidFill>
                  <a:schemeClr val="tx1"/>
                </a:solidFill>
                <a:effectLst/>
                <a:latin typeface="Arial"/>
                <a:ea typeface="+mn-ea"/>
                <a:cs typeface="Arial"/>
              </a:rPr>
              <a:t>LOMBOK</a:t>
            </a:r>
          </a:p>
          <a:p>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7</a:t>
            </a:fld>
            <a:endParaRPr lang="en-US"/>
          </a:p>
        </p:txBody>
      </p:sp>
    </p:spTree>
    <p:extLst>
      <p:ext uri="{BB962C8B-B14F-4D97-AF65-F5344CB8AC3E}">
        <p14:creationId xmlns:p14="http://schemas.microsoft.com/office/powerpoint/2010/main" val="27588315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9</a:t>
            </a:fld>
            <a:endParaRPr lang="en-US"/>
          </a:p>
        </p:txBody>
      </p:sp>
    </p:spTree>
    <p:extLst>
      <p:ext uri="{BB962C8B-B14F-4D97-AF65-F5344CB8AC3E}">
        <p14:creationId xmlns:p14="http://schemas.microsoft.com/office/powerpoint/2010/main" val="2758831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11</a:t>
            </a:fld>
            <a:endParaRPr lang="en-US"/>
          </a:p>
        </p:txBody>
      </p:sp>
    </p:spTree>
    <p:extLst>
      <p:ext uri="{BB962C8B-B14F-4D97-AF65-F5344CB8AC3E}">
        <p14:creationId xmlns:p14="http://schemas.microsoft.com/office/powerpoint/2010/main" val="27588315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a:ln/>
        </p:spPr>
      </p:sp>
      <p:sp>
        <p:nvSpPr>
          <p:cNvPr id="92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ea typeface="ＭＳ Ｐゴシック" pitchFamily="-105" charset="-128"/>
            </a:endParaRPr>
          </a:p>
        </p:txBody>
      </p:sp>
      <p:sp>
        <p:nvSpPr>
          <p:cNvPr id="9220" name="Slide Number Placeholder 3"/>
          <p:cNvSpPr txBox="1">
            <a:spLocks noGrp="1"/>
          </p:cNvSpPr>
          <p:nvPr/>
        </p:nvSpPr>
        <p:spPr bwMode="auto">
          <a:xfrm>
            <a:off x="3883852" y="8686801"/>
            <a:ext cx="2972547" cy="455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031" tIns="46516" rIns="93031" bIns="46516" anchor="b"/>
          <a:lstStyle>
            <a:lvl1pPr defTabSz="930275" eaLnBrk="0" hangingPunct="0">
              <a:defRPr sz="1600">
                <a:solidFill>
                  <a:schemeClr val="bg2"/>
                </a:solidFill>
                <a:latin typeface="Arial" charset="0"/>
                <a:ea typeface="ＭＳ Ｐゴシック" pitchFamily="-105" charset="-128"/>
              </a:defRPr>
            </a:lvl1pPr>
            <a:lvl2pPr marL="742950" indent="-285750" defTabSz="930275" eaLnBrk="0" hangingPunct="0">
              <a:defRPr sz="1600">
                <a:solidFill>
                  <a:schemeClr val="bg2"/>
                </a:solidFill>
                <a:latin typeface="Arial" charset="0"/>
                <a:ea typeface="ＭＳ Ｐゴシック" pitchFamily="-105" charset="-128"/>
              </a:defRPr>
            </a:lvl2pPr>
            <a:lvl3pPr marL="1143000" indent="-228600" defTabSz="930275" eaLnBrk="0" hangingPunct="0">
              <a:defRPr sz="1600">
                <a:solidFill>
                  <a:schemeClr val="bg2"/>
                </a:solidFill>
                <a:latin typeface="Arial" charset="0"/>
                <a:ea typeface="ＭＳ Ｐゴシック" pitchFamily="-105" charset="-128"/>
              </a:defRPr>
            </a:lvl3pPr>
            <a:lvl4pPr marL="1600200" indent="-228600" defTabSz="930275" eaLnBrk="0" hangingPunct="0">
              <a:defRPr sz="1600">
                <a:solidFill>
                  <a:schemeClr val="bg2"/>
                </a:solidFill>
                <a:latin typeface="Arial" charset="0"/>
                <a:ea typeface="ＭＳ Ｐゴシック" pitchFamily="-105" charset="-128"/>
              </a:defRPr>
            </a:lvl4pPr>
            <a:lvl5pPr marL="2057400" indent="-228600" defTabSz="930275" eaLnBrk="0" hangingPunct="0">
              <a:defRPr sz="1600">
                <a:solidFill>
                  <a:schemeClr val="bg2"/>
                </a:solidFill>
                <a:latin typeface="Arial" charset="0"/>
                <a:ea typeface="ＭＳ Ｐゴシック" pitchFamily="-105" charset="-128"/>
              </a:defRPr>
            </a:lvl5pPr>
            <a:lvl6pPr marL="25146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6pPr>
            <a:lvl7pPr marL="29718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7pPr>
            <a:lvl8pPr marL="34290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8pPr>
            <a:lvl9pPr marL="38862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9pPr>
          </a:lstStyle>
          <a:p>
            <a:pPr algn="r" eaLnBrk="1" hangingPunct="1"/>
            <a:fld id="{7002CA95-03AD-44D9-B73D-06B3687FB041}" type="slidenum">
              <a:rPr lang="en-US" sz="1200">
                <a:solidFill>
                  <a:schemeClr val="tx1"/>
                </a:solidFill>
              </a:rPr>
              <a:pPr algn="r" eaLnBrk="1" hangingPunct="1"/>
              <a:t>13</a:t>
            </a:fld>
            <a:endParaRPr lang="en-US" sz="1200">
              <a:solidFill>
                <a:schemeClr val="tx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emf"/><Relationship Id="rId4" Type="http://schemas.openxmlformats.org/officeDocument/2006/relationships/image" Target="../media/image6.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7.emf"/><Relationship Id="rId4" Type="http://schemas.openxmlformats.org/officeDocument/2006/relationships/image" Target="../media/image6.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emf"/><Relationship Id="rId4" Type="http://schemas.openxmlformats.org/officeDocument/2006/relationships/image" Target="../media/image6.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7.emf"/></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7.xml"/><Relationship Id="rId5" Type="http://schemas.openxmlformats.org/officeDocument/2006/relationships/image" Target="../media/image7.emf"/><Relationship Id="rId4" Type="http://schemas.openxmlformats.org/officeDocument/2006/relationships/image" Target="../media/image6.emf"/></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7.xml"/><Relationship Id="rId4" Type="http://schemas.openxmlformats.org/officeDocument/2006/relationships/image" Target="../media/image7.emf"/></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png"/><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7.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Dark Blue Cover Option 1">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3003548"/>
            <a:ext cx="8001000" cy="1325880"/>
          </a:xfrm>
        </p:spPr>
        <p:txBody>
          <a:bodyPr lIns="0" tIns="0" rIns="0" bIns="0" anchor="b">
            <a:noAutofit/>
          </a:bodyPr>
          <a:lstStyle>
            <a:lvl1pPr algn="ctr">
              <a:defRPr sz="3200" b="1" i="0" cap="all">
                <a:solidFill>
                  <a:srgbClr val="FFFFFF"/>
                </a:solidFill>
                <a:effectLst>
                  <a:outerShdw blurRad="127000" dist="38100" dir="2700000">
                    <a:srgbClr val="000000">
                      <a:alpha val="65000"/>
                    </a:srgbClr>
                  </a:outerShdw>
                </a:effectLst>
                <a:latin typeface="Arial"/>
                <a:cs typeface="Arial"/>
              </a:defRPr>
            </a:lvl1pPr>
          </a:lstStyle>
          <a:p>
            <a:r>
              <a:rPr lang="en-US" dirty="0" smtClean="0"/>
              <a:t>Title of the presentation</a:t>
            </a:r>
            <a:br>
              <a:rPr lang="en-US" dirty="0" smtClean="0"/>
            </a:br>
            <a:r>
              <a:rPr lang="en-US" dirty="0" smtClean="0"/>
              <a:t>Two lines max and no subtitle.</a:t>
            </a:r>
            <a:endParaRPr lang="en-US" dirty="0"/>
          </a:p>
        </p:txBody>
      </p:sp>
      <p:pic>
        <p:nvPicPr>
          <p:cNvPr id="5" name="Picture 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7"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chemeClr val="bg1">
                    <a:lumMod val="75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tx1"/>
            </a:solidFill>
            <a:prstDash val="solid"/>
            <a:round/>
            <a:headEnd type="none" w="med" len="med"/>
            <a:tailEnd type="none" w="med" len="med"/>
          </a:ln>
          <a:effectLst/>
        </p:spPr>
      </p:cxnSp>
      <p:pic>
        <p:nvPicPr>
          <p:cNvPr id="9" name="Picture 8"/>
          <p:cNvPicPr>
            <a:picLocks noChangeAspect="1"/>
          </p:cNvPicPr>
          <p:nvPr userDrawn="1"/>
        </p:nvPicPr>
        <p:blipFill>
          <a:blip r:embed="rId4"/>
          <a:stretch>
            <a:fillRect/>
          </a:stretch>
        </p:blipFill>
        <p:spPr>
          <a:xfrm>
            <a:off x="548931" y="6091236"/>
            <a:ext cx="2278856" cy="314325"/>
          </a:xfrm>
          <a:prstGeom prst="rect">
            <a:avLst/>
          </a:prstGeom>
        </p:spPr>
      </p:pic>
      <p:pic>
        <p:nvPicPr>
          <p:cNvPr id="11" name="Picture 10" descr="Sapient Nitro box orange.ai"/>
          <p:cNvPicPr>
            <a:picLocks noChangeAspect="1"/>
          </p:cNvPicPr>
          <p:nvPr userDrawn="1"/>
        </p:nvPicPr>
        <p:blipFill>
          <a:blip r:embed="rId5">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20691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2_Light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rgbClr val="FFFFFF">
                    <a:alpha val="40000"/>
                  </a:srgb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01</a:t>
            </a:r>
          </a:p>
        </p:txBody>
      </p:sp>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lumMod val="7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pic>
        <p:nvPicPr>
          <p:cNvPr id="6" name="Picture 5" descr="Sapient Nitro box orange.ai"/>
          <p:cNvPicPr>
            <a:picLocks noChangeAspect="1"/>
          </p:cNvPicPr>
          <p:nvPr userDrawn="1"/>
        </p:nvPicPr>
        <p:blipFill>
          <a:blip r:embed="rId3">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49340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2_Dark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lumMod val="7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pic>
        <p:nvPicPr>
          <p:cNvPr id="6" name="Picture 5" descr="Sapient Nitro box orange.ai"/>
          <p:cNvPicPr>
            <a:picLocks noChangeAspect="1"/>
          </p:cNvPicPr>
          <p:nvPr userDrawn="1"/>
        </p:nvPicPr>
        <p:blipFill>
          <a:blip r:embed="rId3">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rgbClr val="FFFFFF">
                    <a:alpha val="40000"/>
                  </a:srgb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02</a:t>
            </a:r>
          </a:p>
        </p:txBody>
      </p:sp>
    </p:spTree>
    <p:extLst>
      <p:ext uri="{BB962C8B-B14F-4D97-AF65-F5344CB8AC3E}">
        <p14:creationId xmlns:p14="http://schemas.microsoft.com/office/powerpoint/2010/main" val="38485980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Light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chemeClr val="tx1">
                    <a:alpha val="25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01</a:t>
            </a:r>
          </a:p>
        </p:txBody>
      </p:sp>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chemeClr val="tx1"/>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spTree>
    <p:extLst>
      <p:ext uri="{BB962C8B-B14F-4D97-AF65-F5344CB8AC3E}">
        <p14:creationId xmlns:p14="http://schemas.microsoft.com/office/powerpoint/2010/main" val="30493405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ark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4" name="Text Placeholder 14"/>
          <p:cNvSpPr>
            <a:spLocks noGrp="1"/>
          </p:cNvSpPr>
          <p:nvPr>
            <p:ph type="body" sz="quarter" idx="10" hasCustomPrompt="1"/>
          </p:nvPr>
        </p:nvSpPr>
        <p:spPr>
          <a:xfrm>
            <a:off x="6181344" y="3977640"/>
            <a:ext cx="2587752" cy="2462213"/>
          </a:xfrm>
        </p:spPr>
        <p:txBody>
          <a:bodyPr lIns="0" tIns="0" rIns="0" bIns="0">
            <a:noAutofit/>
          </a:bodyPr>
          <a:lstStyle>
            <a:lvl1pPr marL="0" indent="0" algn="r">
              <a:buNone/>
              <a:defRPr sz="16000" b="0" i="0" baseline="0">
                <a:ln>
                  <a:noFill/>
                </a:ln>
                <a:solidFill>
                  <a:srgbClr val="FFFFFF">
                    <a:alpha val="25000"/>
                  </a:srgb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02</a:t>
            </a:r>
          </a:p>
        </p:txBody>
      </p:sp>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rgbClr val="FFFFF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spTree>
    <p:extLst>
      <p:ext uri="{BB962C8B-B14F-4D97-AF65-F5344CB8AC3E}">
        <p14:creationId xmlns:p14="http://schemas.microsoft.com/office/powerpoint/2010/main" val="38485980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1_Back Cov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143000" y="3886200"/>
            <a:ext cx="4000500" cy="553998"/>
          </a:xfrm>
          <a:prstGeom prst="rect">
            <a:avLst/>
          </a:prstGeom>
        </p:spPr>
        <p:txBody>
          <a:bodyPr lIns="0" rIns="0">
            <a:noAutofit/>
          </a:bodyPr>
          <a:lstStyle>
            <a:lvl1pPr>
              <a:defRPr sz="3000" b="1" i="0">
                <a:solidFill>
                  <a:srgbClr val="FFFFFF"/>
                </a:solidFill>
                <a:effectLst>
                  <a:outerShdw blurRad="127000" dist="38100" dir="2700000">
                    <a:srgbClr val="000000">
                      <a:alpha val="65000"/>
                    </a:srgbClr>
                  </a:outerShdw>
                </a:effectLst>
                <a:latin typeface="Arial"/>
                <a:cs typeface="Arial"/>
              </a:defRPr>
            </a:lvl1pPr>
          </a:lstStyle>
          <a:p>
            <a:r>
              <a:rPr lang="en-US" dirty="0" smtClean="0"/>
              <a:t>THANK YOU</a:t>
            </a:r>
            <a:endParaRPr lang="en-US" dirty="0"/>
          </a:p>
        </p:txBody>
      </p:sp>
      <p:pic>
        <p:nvPicPr>
          <p:cNvPr id="3" name="Picture 2" descr="SapientGM_Logo_White.png"/>
          <p:cNvPicPr>
            <a:picLocks noChangeAspect="1"/>
          </p:cNvPicPr>
          <p:nvPr userDrawn="1"/>
        </p:nvPicPr>
        <p:blipFill>
          <a:blip r:embed="rId3"/>
          <a:stretch>
            <a:fillRect/>
          </a:stretch>
        </p:blipFill>
        <p:spPr>
          <a:xfrm>
            <a:off x="527008" y="6142037"/>
            <a:ext cx="2286000" cy="314325"/>
          </a:xfrm>
          <a:prstGeom prst="rect">
            <a:avLst/>
          </a:prstGeom>
        </p:spPr>
      </p:pic>
      <p:pic>
        <p:nvPicPr>
          <p:cNvPr id="4" name="Picture 3"/>
          <p:cNvPicPr>
            <a:picLocks noChangeAspect="1"/>
          </p:cNvPicPr>
          <p:nvPr userDrawn="1"/>
        </p:nvPicPr>
        <p:blipFill>
          <a:blip r:embed="rId4"/>
          <a:stretch>
            <a:fillRect/>
          </a:stretch>
        </p:blipFill>
        <p:spPr>
          <a:xfrm>
            <a:off x="548931" y="6091236"/>
            <a:ext cx="2278856" cy="314325"/>
          </a:xfrm>
          <a:prstGeom prst="rect">
            <a:avLst/>
          </a:prstGeom>
        </p:spPr>
      </p:pic>
      <p:pic>
        <p:nvPicPr>
          <p:cNvPr id="6" name="Picture 5" descr="Sapient Nitro box orange.ai"/>
          <p:cNvPicPr>
            <a:picLocks noChangeAspect="1"/>
          </p:cNvPicPr>
          <p:nvPr userDrawn="1"/>
        </p:nvPicPr>
        <p:blipFill>
          <a:blip r:embed="rId5">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223696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304800"/>
            <a:ext cx="8458200" cy="685800"/>
          </a:xfrm>
        </p:spPr>
        <p:txBody>
          <a:bodyPr>
            <a:normAutofit/>
          </a:bodyPr>
          <a:lstStyle>
            <a:lvl1pPr>
              <a:defRPr sz="2600"/>
            </a:lvl1pPr>
          </a:lstStyle>
          <a:p>
            <a:r>
              <a:rPr lang="en-US" dirty="0" smtClean="0"/>
              <a:t>Click to edit Master title style</a:t>
            </a:r>
            <a:endParaRPr lang="en-US" dirty="0"/>
          </a:p>
        </p:txBody>
      </p:sp>
      <p:sp>
        <p:nvSpPr>
          <p:cNvPr id="5" name="Content Placeholder 4"/>
          <p:cNvSpPr>
            <a:spLocks noGrp="1"/>
          </p:cNvSpPr>
          <p:nvPr>
            <p:ph sz="quarter" idx="10"/>
          </p:nvPr>
        </p:nvSpPr>
        <p:spPr>
          <a:xfrm>
            <a:off x="533400" y="990600"/>
            <a:ext cx="8458200" cy="5334000"/>
          </a:xfrm>
        </p:spPr>
        <p:txBody>
          <a:bodyPr/>
          <a:lstStyle>
            <a:lvl1pPr>
              <a:lnSpc>
                <a:spcPts val="1400"/>
              </a:lnSpc>
              <a:spcBef>
                <a:spcPts val="400"/>
              </a:spcBef>
              <a:spcAft>
                <a:spcPts val="0"/>
              </a:spcAft>
              <a:defRPr sz="1600"/>
            </a:lvl1pPr>
            <a:lvl2pPr>
              <a:lnSpc>
                <a:spcPts val="1400"/>
              </a:lnSpc>
              <a:spcBef>
                <a:spcPts val="400"/>
              </a:spcBef>
              <a:spcAft>
                <a:spcPts val="0"/>
              </a:spcAft>
              <a:defRPr sz="1400"/>
            </a:lvl2pPr>
            <a:lvl3pPr>
              <a:lnSpc>
                <a:spcPts val="1400"/>
              </a:lnSpc>
              <a:spcBef>
                <a:spcPts val="400"/>
              </a:spcBef>
              <a:spcAft>
                <a:spcPts val="0"/>
              </a:spcAft>
              <a:defRPr sz="1200"/>
            </a:lvl3pPr>
            <a:lvl4pPr>
              <a:lnSpc>
                <a:spcPts val="1400"/>
              </a:lnSpc>
              <a:spcBef>
                <a:spcPts val="400"/>
              </a:spcBef>
              <a:spcAft>
                <a:spcPts val="0"/>
              </a:spcAft>
              <a:defRPr sz="1100"/>
            </a:lvl4pPr>
            <a:lvl5pPr>
              <a:lnSpc>
                <a:spcPts val="1400"/>
              </a:lnSpc>
              <a:spcBef>
                <a:spcPts val="400"/>
              </a:spcBef>
              <a:spcAft>
                <a:spcPts val="0"/>
              </a:spcAft>
              <a:defRPr sz="11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78757639"/>
      </p:ext>
    </p:extLst>
  </p:cSld>
  <p:clrMapOvr>
    <a:masterClrMapping/>
  </p:clrMapOvr>
  <p:transition>
    <p:fade thruBlk="1"/>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One Column">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14" name="Text Placeholder 2"/>
          <p:cNvSpPr>
            <a:spLocks noGrp="1"/>
          </p:cNvSpPr>
          <p:nvPr>
            <p:ph type="body" sz="quarter" idx="10" hasCustomPrompt="1"/>
          </p:nvPr>
        </p:nvSpPr>
        <p:spPr>
          <a:xfrm>
            <a:off x="502920" y="1143000"/>
            <a:ext cx="8229600" cy="52578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a:solidFill>
                  <a:srgbClr val="5A5A5A"/>
                </a:solidFill>
                <a:latin typeface="Arial"/>
                <a:cs typeface="Arial"/>
              </a:defRPr>
            </a:lvl1pPr>
            <a:lvl2pPr>
              <a:lnSpc>
                <a:spcPct val="105000"/>
              </a:lnSpc>
              <a:buFont typeface="Arial"/>
              <a:buChar char="•"/>
              <a:defRPr>
                <a:solidFill>
                  <a:srgbClr val="5A5A5A"/>
                </a:solidFill>
                <a:latin typeface="Arial"/>
                <a:cs typeface="Arial"/>
              </a:defRPr>
            </a:lvl2pPr>
            <a:lvl3pPr>
              <a:lnSpc>
                <a:spcPct val="105000"/>
              </a:lnSpc>
              <a:buFont typeface="Arial"/>
              <a:buChar char="•"/>
              <a:defRPr>
                <a:solidFill>
                  <a:srgbClr val="5A5A5A"/>
                </a:solidFill>
                <a:latin typeface="Arial"/>
                <a:cs typeface="Arial"/>
              </a:defRPr>
            </a:lvl3pPr>
            <a:lvl4pPr>
              <a:lnSpc>
                <a:spcPct val="105000"/>
              </a:lnSpc>
              <a:buFont typeface="Arial"/>
              <a:buChar char="•"/>
              <a:defRPr>
                <a:solidFill>
                  <a:srgbClr val="5A5A5A"/>
                </a:solidFill>
                <a:latin typeface="Arial"/>
                <a:cs typeface="Arial"/>
              </a:defRPr>
            </a:lvl4pPr>
            <a:lvl5pPr>
              <a:lnSpc>
                <a:spcPct val="105000"/>
              </a:lnSpc>
              <a:buFont typeface="Arial"/>
              <a:buChar char="•"/>
              <a:defRPr>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lvl="0"/>
            <a:endParaRPr lang="en-US" dirty="0"/>
          </a:p>
        </p:txBody>
      </p:sp>
      <p:sp>
        <p:nvSpPr>
          <p:cNvPr id="6" name="Footer Placeholder 5"/>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8734599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lumn Lef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502920" y="320040"/>
            <a:ext cx="8229600" cy="841248"/>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10" name="Text Placeholder 2"/>
          <p:cNvSpPr>
            <a:spLocks noGrp="1"/>
          </p:cNvSpPr>
          <p:nvPr>
            <p:ph type="body" sz="quarter" idx="10" hasCustomPrompt="1"/>
          </p:nvPr>
        </p:nvSpPr>
        <p:spPr>
          <a:xfrm>
            <a:off x="502920" y="1463040"/>
            <a:ext cx="4114800" cy="48006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p:txBody>
      </p:sp>
      <p:sp>
        <p:nvSpPr>
          <p:cNvPr id="6" name="Footer Placeholder 5"/>
          <p:cNvSpPr>
            <a:spLocks noGrp="1"/>
          </p:cNvSpPr>
          <p:nvPr>
            <p:ph type="ftr" sz="quarter" idx="12"/>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0500014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lumn Right">
    <p:spTree>
      <p:nvGrpSpPr>
        <p:cNvPr id="1" name=""/>
        <p:cNvGrpSpPr/>
        <p:nvPr/>
      </p:nvGrpSpPr>
      <p:grpSpPr>
        <a:xfrm>
          <a:off x="0" y="0"/>
          <a:ext cx="0" cy="0"/>
          <a:chOff x="0" y="0"/>
          <a:chExt cx="0" cy="0"/>
        </a:xfrm>
      </p:grpSpPr>
      <p:sp>
        <p:nvSpPr>
          <p:cNvPr id="9" name="Subtitle 2"/>
          <p:cNvSpPr>
            <a:spLocks noGrp="1"/>
          </p:cNvSpPr>
          <p:nvPr>
            <p:ph type="subTitle" idx="1" hasCustomPrompt="1"/>
          </p:nvPr>
        </p:nvSpPr>
        <p:spPr>
          <a:xfrm>
            <a:off x="3657600" y="914400"/>
            <a:ext cx="5029200" cy="411480"/>
          </a:xfrm>
          <a:prstGeom prst="rect">
            <a:avLst/>
          </a:prstGeom>
        </p:spPr>
        <p:txBody>
          <a:bodyPr>
            <a:noAutofit/>
          </a:bodyPr>
          <a:lstStyle>
            <a:lvl1pPr marL="0" indent="0" algn="l">
              <a:buNone/>
              <a:defRPr sz="2000" b="0" i="1">
                <a:solidFill>
                  <a:schemeClr val="tx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a:t>
            </a:r>
          </a:p>
        </p:txBody>
      </p:sp>
      <p:sp>
        <p:nvSpPr>
          <p:cNvPr id="3" name="Text Placeholder 2"/>
          <p:cNvSpPr>
            <a:spLocks noGrp="1"/>
          </p:cNvSpPr>
          <p:nvPr>
            <p:ph type="body" sz="quarter" idx="10" hasCustomPrompt="1"/>
          </p:nvPr>
        </p:nvSpPr>
        <p:spPr>
          <a:xfrm>
            <a:off x="3657600" y="1371600"/>
            <a:ext cx="5029200" cy="48006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sz="1600" b="0" i="0">
                <a:solidFill>
                  <a:srgbClr val="5A5A5A"/>
                </a:solidFill>
                <a:latin typeface="Arial"/>
                <a:cs typeface="Arial"/>
              </a:defRPr>
            </a:lvl1pPr>
            <a:lvl2pPr>
              <a:buFont typeface="Arial"/>
              <a:buChar char="•"/>
              <a:defRPr sz="1600" b="0" i="0">
                <a:solidFill>
                  <a:srgbClr val="5A5A5A"/>
                </a:solidFill>
                <a:latin typeface="Arial"/>
                <a:cs typeface="Arial"/>
              </a:defRPr>
            </a:lvl2pPr>
            <a:lvl3pPr>
              <a:buFont typeface="Arial"/>
              <a:buChar char="•"/>
              <a:defRPr sz="1600" b="0" i="0">
                <a:solidFill>
                  <a:srgbClr val="5A5A5A"/>
                </a:solidFill>
                <a:latin typeface="Arial"/>
                <a:cs typeface="Arial"/>
              </a:defRPr>
            </a:lvl3pPr>
            <a:lvl4pPr>
              <a:buFont typeface="Arial"/>
              <a:buChar char="•"/>
              <a:defRPr sz="1600" b="0" i="0">
                <a:solidFill>
                  <a:srgbClr val="5A5A5A"/>
                </a:solidFill>
                <a:latin typeface="Arial"/>
                <a:cs typeface="Arial"/>
              </a:defRPr>
            </a:lvl4pPr>
            <a:lvl5pPr>
              <a:buFont typeface="Arial"/>
              <a:buChar char="•"/>
              <a:defRPr sz="1600"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p>
        </p:txBody>
      </p:sp>
      <p:sp>
        <p:nvSpPr>
          <p:cNvPr id="14" name="Title 1"/>
          <p:cNvSpPr>
            <a:spLocks noGrp="1"/>
          </p:cNvSpPr>
          <p:nvPr>
            <p:ph type="title" hasCustomPrompt="1"/>
          </p:nvPr>
        </p:nvSpPr>
        <p:spPr>
          <a:xfrm>
            <a:off x="502920" y="3066116"/>
            <a:ext cx="2971800" cy="502920"/>
          </a:xfrm>
          <a:prstGeom prst="rect">
            <a:avLst/>
          </a:prstGeom>
        </p:spPr>
        <p:txBody>
          <a:bodyPr lIns="0" tIns="0" rIns="0" bIns="0" anchor="b">
            <a:noAutofit/>
          </a:bodyPr>
          <a:lstStyle>
            <a:lvl1pPr>
              <a:lnSpc>
                <a:spcPct val="90000"/>
              </a:lnSpc>
              <a:defRPr sz="2600" b="1" i="0" baseline="0">
                <a:solidFill>
                  <a:srgbClr val="355F99"/>
                </a:solidFill>
                <a:latin typeface="Arial"/>
                <a:cs typeface="Arial"/>
              </a:defRPr>
            </a:lvl1pPr>
          </a:lstStyle>
          <a:p>
            <a:r>
              <a:rPr lang="en-US" dirty="0" smtClean="0"/>
              <a:t>SLIDE TITLE</a:t>
            </a:r>
            <a:endParaRPr lang="en-US" dirty="0"/>
          </a:p>
        </p:txBody>
      </p:sp>
      <p:sp>
        <p:nvSpPr>
          <p:cNvPr id="7" name="Footer Placeholder 6"/>
          <p:cNvSpPr>
            <a:spLocks noGrp="1"/>
          </p:cNvSpPr>
          <p:nvPr>
            <p:ph type="ftr" sz="quarter" idx="12"/>
          </p:nvPr>
        </p:nvSpPr>
        <p:spPr/>
        <p:txBody>
          <a:body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b="1" dirty="0">
              <a:solidFill>
                <a:schemeClr val="tx1">
                  <a:lumMod val="75000"/>
                </a:schemeClr>
              </a:solidFill>
              <a:latin typeface="Arial" pitchFamily="34" charset="0"/>
              <a:ea typeface="ＭＳ Ｐゴシック"/>
            </a:endParaRPr>
          </a:p>
        </p:txBody>
      </p:sp>
    </p:spTree>
    <p:extLst>
      <p:ext uri="{BB962C8B-B14F-4D97-AF65-F5344CB8AC3E}">
        <p14:creationId xmlns:p14="http://schemas.microsoft.com/office/powerpoint/2010/main" val="3071416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hasCustomPrompt="1"/>
          </p:nvPr>
        </p:nvSpPr>
        <p:spPr/>
        <p:txBody>
          <a:bodyPr/>
          <a:lstStyle/>
          <a:p>
            <a:pPr lvl="0"/>
            <a:r>
              <a:rPr lang="en-US" dirty="0" err="1" smtClean="0"/>
              <a:t>Lorem</a:t>
            </a:r>
            <a:r>
              <a:rPr lang="en-US" dirty="0" smtClean="0"/>
              <a:t> </a:t>
            </a:r>
            <a:r>
              <a:rPr lang="en-US" dirty="0" err="1" smtClean="0"/>
              <a:t>ipsum</a:t>
            </a:r>
            <a:r>
              <a:rPr lang="en-US" dirty="0" smtClean="0"/>
              <a:t> </a:t>
            </a:r>
            <a:r>
              <a:rPr lang="en-US" dirty="0" err="1" smtClean="0"/>
              <a:t>dolorLorem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Ut</a:t>
            </a:r>
            <a:r>
              <a:rPr lang="en-US" dirty="0" smtClean="0"/>
              <a:t> </a:t>
            </a:r>
            <a:r>
              <a:rPr lang="en-US" dirty="0" err="1" smtClean="0"/>
              <a:t>wisi</a:t>
            </a:r>
            <a:r>
              <a:rPr lang="en-US" dirty="0" smtClean="0"/>
              <a:t> </a:t>
            </a:r>
            <a:r>
              <a:rPr lang="en-US" dirty="0" err="1" smtClean="0"/>
              <a:t>enim</a:t>
            </a:r>
            <a:r>
              <a:rPr lang="en-US" dirty="0" smtClean="0"/>
              <a:t> ad minim </a:t>
            </a:r>
            <a:r>
              <a:rPr lang="en-US" dirty="0" err="1" smtClean="0"/>
              <a:t>veniam</a:t>
            </a:r>
            <a:r>
              <a:rPr lang="en-US" dirty="0" smtClean="0"/>
              <a:t>, </a:t>
            </a:r>
            <a:r>
              <a:rPr lang="en-US" dirty="0" err="1" smtClean="0"/>
              <a:t>quis</a:t>
            </a:r>
            <a:r>
              <a:rPr lang="en-US" dirty="0" smtClean="0"/>
              <a:t> </a:t>
            </a:r>
            <a:r>
              <a:rPr lang="en-US" dirty="0" err="1" smtClean="0"/>
              <a:t>nostrud</a:t>
            </a:r>
            <a:r>
              <a:rPr lang="en-US" dirty="0" smtClean="0"/>
              <a:t> </a:t>
            </a:r>
            <a:r>
              <a:rPr lang="en-US" dirty="0" err="1" smtClean="0"/>
              <a:t>exerci</a:t>
            </a:r>
            <a:r>
              <a:rPr lang="en-US" dirty="0" smtClean="0"/>
              <a:t> </a:t>
            </a:r>
            <a:r>
              <a:rPr lang="en-US" dirty="0" err="1" smtClean="0"/>
              <a:t>tation</a:t>
            </a:r>
            <a:r>
              <a:rPr lang="en-US" dirty="0" smtClean="0"/>
              <a:t> </a:t>
            </a:r>
            <a:r>
              <a:rPr lang="en-US" dirty="0" err="1" smtClean="0"/>
              <a:t>ullamcorper</a:t>
            </a:r>
            <a:r>
              <a:rPr lang="en-US" dirty="0" smtClean="0"/>
              <a:t> </a:t>
            </a:r>
            <a:r>
              <a:rPr lang="en-US" dirty="0" err="1" smtClean="0"/>
              <a:t>suscipit</a:t>
            </a:r>
            <a:r>
              <a:rPr lang="en-US" dirty="0" smtClean="0"/>
              <a:t> </a:t>
            </a:r>
            <a:r>
              <a:rPr lang="en-US" dirty="0" err="1" smtClean="0"/>
              <a:t>lobortis</a:t>
            </a:r>
            <a:r>
              <a:rPr lang="en-US" dirty="0" smtClean="0"/>
              <a:t> </a:t>
            </a:r>
            <a:r>
              <a:rPr lang="en-US" dirty="0" err="1" smtClean="0"/>
              <a:t>nisl</a:t>
            </a:r>
            <a:r>
              <a:rPr lang="en-US" dirty="0" smtClean="0"/>
              <a:t> </a:t>
            </a:r>
            <a:r>
              <a:rPr lang="en-US" dirty="0" err="1" smtClean="0"/>
              <a:t>ut</a:t>
            </a:r>
            <a:r>
              <a:rPr lang="en-US" dirty="0" smtClean="0"/>
              <a:t> </a:t>
            </a:r>
            <a:r>
              <a:rPr lang="en-US" dirty="0" err="1" smtClean="0"/>
              <a:t>aliquip</a:t>
            </a:r>
            <a:r>
              <a:rPr lang="en-US" dirty="0" smtClean="0"/>
              <a:t> ex ea </a:t>
            </a:r>
            <a:r>
              <a:rPr lang="en-US" dirty="0" err="1" smtClean="0"/>
              <a:t>commodo</a:t>
            </a:r>
            <a:r>
              <a:rPr lang="en-US" dirty="0" smtClean="0"/>
              <a:t> </a:t>
            </a:r>
            <a:r>
              <a:rPr lang="en-US" dirty="0" err="1" smtClean="0"/>
              <a:t>consequat</a:t>
            </a:r>
            <a:r>
              <a:rPr lang="en-US" dirty="0" smtClean="0"/>
              <a:t>. </a:t>
            </a:r>
            <a:r>
              <a:rPr lang="en-US" dirty="0" err="1" smtClean="0"/>
              <a:t>Duis</a:t>
            </a:r>
            <a:r>
              <a:rPr lang="en-US" dirty="0" smtClean="0"/>
              <a:t> </a:t>
            </a:r>
            <a:r>
              <a:rPr lang="en-US" dirty="0" err="1" smtClean="0"/>
              <a:t>autem</a:t>
            </a:r>
            <a:r>
              <a:rPr lang="en-US" dirty="0" smtClean="0"/>
              <a:t> </a:t>
            </a:r>
            <a:r>
              <a:rPr lang="en-US" dirty="0" err="1" smtClean="0"/>
              <a:t>vel</a:t>
            </a:r>
            <a:r>
              <a:rPr lang="en-US" dirty="0" smtClean="0"/>
              <a:t> </a:t>
            </a:r>
            <a:r>
              <a:rPr lang="en-US" dirty="0" err="1" smtClean="0"/>
              <a:t>eum</a:t>
            </a:r>
            <a:r>
              <a:rPr lang="en-US" dirty="0" smtClean="0"/>
              <a:t> </a:t>
            </a:r>
            <a:r>
              <a:rPr lang="en-US" dirty="0" err="1" smtClean="0"/>
              <a:t>iriure</a:t>
            </a:r>
            <a:r>
              <a:rPr lang="en-US" dirty="0" smtClean="0"/>
              <a:t> dolor in </a:t>
            </a:r>
            <a:r>
              <a:rPr lang="en-US" dirty="0" err="1" smtClean="0"/>
              <a:t>hendrerit</a:t>
            </a:r>
            <a:r>
              <a:rPr lang="en-US" dirty="0" smtClean="0"/>
              <a:t> in </a:t>
            </a:r>
            <a:r>
              <a:rPr lang="en-US" dirty="0" err="1" smtClean="0"/>
              <a:t>vulputate</a:t>
            </a:r>
            <a:r>
              <a:rPr lang="en-US" dirty="0" smtClean="0"/>
              <a:t> </a:t>
            </a:r>
            <a:r>
              <a:rPr lang="en-US" dirty="0" err="1" smtClean="0"/>
              <a:t>velit</a:t>
            </a:r>
            <a:r>
              <a:rPr lang="en-US" dirty="0" smtClean="0"/>
              <a:t> </a:t>
            </a:r>
            <a:r>
              <a:rPr lang="en-US" dirty="0" err="1" smtClean="0"/>
              <a:t>esse</a:t>
            </a:r>
            <a:r>
              <a:rPr lang="en-US" dirty="0" smtClean="0"/>
              <a:t> </a:t>
            </a:r>
            <a:r>
              <a:rPr lang="en-US" dirty="0" err="1" smtClean="0"/>
              <a:t>molestie</a:t>
            </a:r>
            <a:r>
              <a:rPr lang="en-US" dirty="0" smtClean="0"/>
              <a:t> </a:t>
            </a:r>
            <a:r>
              <a:rPr lang="en-US" dirty="0" err="1" smtClean="0"/>
              <a:t>consequat</a:t>
            </a:r>
            <a:r>
              <a:rPr lang="en-US" dirty="0" smtClean="0"/>
              <a:t>, </a:t>
            </a:r>
            <a:r>
              <a:rPr lang="en-US" dirty="0" err="1" smtClean="0"/>
              <a:t>vel</a:t>
            </a:r>
            <a:r>
              <a:rPr lang="en-US" dirty="0" smtClean="0"/>
              <a:t> </a:t>
            </a:r>
            <a:r>
              <a:rPr lang="en-US" dirty="0" err="1" smtClean="0"/>
              <a:t>illum</a:t>
            </a:r>
            <a:r>
              <a:rPr lang="en-US" dirty="0" smtClean="0"/>
              <a:t> </a:t>
            </a:r>
            <a:r>
              <a:rPr lang="en-US" dirty="0" err="1" smtClean="0"/>
              <a:t>dolore</a:t>
            </a:r>
            <a:r>
              <a:rPr lang="en-US" dirty="0" smtClean="0"/>
              <a:t> </a:t>
            </a:r>
            <a:r>
              <a:rPr lang="en-US" dirty="0" err="1" smtClean="0"/>
              <a:t>eu</a:t>
            </a:r>
            <a:r>
              <a:rPr lang="en-US" dirty="0" smtClean="0"/>
              <a:t> </a:t>
            </a:r>
            <a:r>
              <a:rPr lang="en-US" dirty="0" err="1" smtClean="0"/>
              <a:t>feugiat</a:t>
            </a:r>
            <a:r>
              <a:rPr lang="en-US" dirty="0" smtClean="0"/>
              <a:t> </a:t>
            </a:r>
            <a:r>
              <a:rPr lang="en-US" dirty="0" err="1" smtClean="0"/>
              <a:t>nulla</a:t>
            </a:r>
            <a:r>
              <a:rPr lang="en-US" dirty="0" smtClean="0"/>
              <a:t> </a:t>
            </a:r>
            <a:r>
              <a:rPr lang="en-US" dirty="0" err="1" smtClean="0"/>
              <a:t>facilisis</a:t>
            </a:r>
            <a:r>
              <a:rPr lang="en-US" dirty="0" smtClean="0"/>
              <a:t> at </a:t>
            </a:r>
            <a:r>
              <a:rPr lang="en-US" dirty="0" err="1" smtClean="0"/>
              <a:t>vero</a:t>
            </a:r>
            <a:r>
              <a:rPr lang="en-US" dirty="0" smtClean="0"/>
              <a:t> </a:t>
            </a:r>
            <a:r>
              <a:rPr lang="en-US" dirty="0" err="1" smtClean="0"/>
              <a:t>eros</a:t>
            </a:r>
            <a:r>
              <a:rPr lang="en-US" dirty="0" smtClean="0"/>
              <a:t> et </a:t>
            </a:r>
            <a:r>
              <a:rPr lang="en-US" dirty="0" err="1" smtClean="0"/>
              <a:t>accumsan</a:t>
            </a:r>
            <a:r>
              <a:rPr lang="en-US" dirty="0" smtClean="0"/>
              <a:t> et </a:t>
            </a:r>
            <a:r>
              <a:rPr lang="en-US" dirty="0" err="1" smtClean="0"/>
              <a:t>iusto</a:t>
            </a:r>
            <a:r>
              <a:rPr lang="en-US" dirty="0" smtClean="0"/>
              <a:t> </a:t>
            </a:r>
            <a:r>
              <a:rPr lang="en-US" dirty="0" err="1" smtClean="0"/>
              <a:t>odio</a:t>
            </a:r>
            <a:r>
              <a:rPr lang="en-US" dirty="0" smtClean="0"/>
              <a:t> </a:t>
            </a:r>
            <a:r>
              <a:rPr lang="en-US" dirty="0" err="1" smtClean="0"/>
              <a:t>dignissim</a:t>
            </a:r>
            <a:r>
              <a:rPr lang="en-US" dirty="0" smtClean="0"/>
              <a:t> qui </a:t>
            </a:r>
            <a:r>
              <a:rPr lang="en-US" dirty="0" err="1" smtClean="0"/>
              <a:t>blandit</a:t>
            </a:r>
            <a:r>
              <a:rPr lang="en-US" dirty="0" smtClean="0"/>
              <a:t> </a:t>
            </a:r>
            <a:r>
              <a:rPr lang="en-US" dirty="0" err="1" smtClean="0"/>
              <a:t>praesent</a:t>
            </a:r>
            <a:r>
              <a:rPr lang="en-US" dirty="0" smtClean="0"/>
              <a:t> </a:t>
            </a:r>
            <a:r>
              <a:rPr lang="en-US" dirty="0" err="1" smtClean="0"/>
              <a:t>dolore</a:t>
            </a:r>
            <a:r>
              <a:rPr lang="en-US" dirty="0" smtClean="0"/>
              <a:t> </a:t>
            </a:r>
            <a:r>
              <a:rPr lang="en-US" dirty="0" err="1" smtClean="0"/>
              <a:t>te</a:t>
            </a:r>
            <a:r>
              <a:rPr lang="en-US" dirty="0" smtClean="0"/>
              <a:t> </a:t>
            </a:r>
            <a:r>
              <a:rPr lang="en-US" dirty="0" err="1" smtClean="0"/>
              <a:t>feugait</a:t>
            </a:r>
            <a:r>
              <a:rPr lang="en-US" dirty="0" smtClean="0"/>
              <a:t> </a:t>
            </a:r>
            <a:r>
              <a:rPr lang="en-US" dirty="0" err="1" smtClean="0"/>
              <a:t>nulla</a:t>
            </a:r>
            <a:r>
              <a:rPr lang="en-US" dirty="0" smtClean="0"/>
              <a:t> </a:t>
            </a:r>
            <a:r>
              <a:rPr lang="en-US" dirty="0" err="1" smtClean="0"/>
              <a:t>facilisi</a:t>
            </a:r>
            <a:r>
              <a:rPr lang="en-US" dirty="0" smtClean="0"/>
              <a:t>.</a:t>
            </a:r>
            <a:endParaRPr lang="en-US" dirty="0"/>
          </a:p>
        </p:txBody>
      </p:sp>
      <p:sp>
        <p:nvSpPr>
          <p:cNvPr id="10" name="Footer Placeholder 9"/>
          <p:cNvSpPr>
            <a:spLocks noGrp="1"/>
          </p:cNvSpPr>
          <p:nvPr>
            <p:ph type="ftr" sz="quarter" idx="11"/>
          </p:nvPr>
        </p:nvSpPr>
        <p:spPr/>
        <p:txBody>
          <a:body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b="1" dirty="0">
              <a:solidFill>
                <a:schemeClr val="tx1">
                  <a:lumMod val="75000"/>
                </a:schemeClr>
              </a:solidFill>
              <a:latin typeface="Arial" pitchFamily="34" charset="0"/>
              <a:ea typeface="ＭＳ Ｐゴシック"/>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Dark Blue Cover Option 2">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2588438"/>
            <a:ext cx="8001000" cy="1325880"/>
          </a:xfrm>
        </p:spPr>
        <p:txBody>
          <a:bodyPr lIns="0" tIns="0" rIns="0" bIns="0" anchor="b">
            <a:noAutofit/>
          </a:bodyPr>
          <a:lstStyle>
            <a:lvl1pPr algn="ctr">
              <a:defRPr sz="3200" b="1" i="0" cap="all">
                <a:solidFill>
                  <a:srgbClr val="FFFFFF"/>
                </a:solidFill>
                <a:effectLst>
                  <a:outerShdw blurRad="127000" dist="38100" dir="2700000">
                    <a:srgbClr val="000000">
                      <a:alpha val="65000"/>
                    </a:srgbClr>
                  </a:outerShdw>
                </a:effectLst>
                <a:latin typeface="Arial"/>
                <a:cs typeface="Arial"/>
              </a:defRPr>
            </a:lvl1pPr>
          </a:lstStyle>
          <a:p>
            <a:r>
              <a:rPr lang="en-US" dirty="0" smtClean="0"/>
              <a:t>Title of the presentation</a:t>
            </a:r>
            <a:endParaRPr lang="en-US" dirty="0"/>
          </a:p>
        </p:txBody>
      </p:sp>
      <p:sp>
        <p:nvSpPr>
          <p:cNvPr id="11" name="Subtitle 2"/>
          <p:cNvSpPr>
            <a:spLocks noGrp="1"/>
          </p:cNvSpPr>
          <p:nvPr>
            <p:ph type="subTitle" idx="1" hasCustomPrompt="1"/>
          </p:nvPr>
        </p:nvSpPr>
        <p:spPr>
          <a:xfrm>
            <a:off x="571500" y="4139912"/>
            <a:ext cx="8001000" cy="320040"/>
          </a:xfrm>
        </p:spPr>
        <p:txBody>
          <a:bodyPr lIns="0" tIns="0" rIns="0" bIns="0">
            <a:noAutofit/>
          </a:bodyPr>
          <a:lstStyle>
            <a:lvl1pPr marL="0" indent="0" algn="ctr">
              <a:buNone/>
              <a:defRPr sz="1800" b="0" i="1">
                <a:solidFill>
                  <a:srgbClr val="FFFFFF"/>
                </a:solidFill>
                <a:effectLst>
                  <a:outerShdw blurRad="127000" dist="38100" dir="2700000">
                    <a:srgbClr val="000000">
                      <a:alpha val="65000"/>
                    </a:srgb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 </a:t>
            </a:r>
            <a:endParaRPr lang="en-US" dirty="0"/>
          </a:p>
        </p:txBody>
      </p:sp>
      <p:pic>
        <p:nvPicPr>
          <p:cNvPr id="15" name="Picture 1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22"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rgbClr val="434343"/>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tx1"/>
            </a:solidFill>
            <a:prstDash val="solid"/>
            <a:round/>
            <a:headEnd type="none" w="med" len="med"/>
            <a:tailEnd type="none" w="med" len="med"/>
          </a:ln>
          <a:effectLst/>
        </p:spPr>
      </p:cxnSp>
      <p:pic>
        <p:nvPicPr>
          <p:cNvPr id="9" name="Picture 8"/>
          <p:cNvPicPr>
            <a:picLocks noChangeAspect="1"/>
          </p:cNvPicPr>
          <p:nvPr userDrawn="1"/>
        </p:nvPicPr>
        <p:blipFill>
          <a:blip r:embed="rId4"/>
          <a:stretch>
            <a:fillRect/>
          </a:stretch>
        </p:blipFill>
        <p:spPr>
          <a:xfrm>
            <a:off x="548931" y="6091236"/>
            <a:ext cx="2278856" cy="314325"/>
          </a:xfrm>
          <a:prstGeom prst="rect">
            <a:avLst/>
          </a:prstGeom>
        </p:spPr>
      </p:pic>
      <p:pic>
        <p:nvPicPr>
          <p:cNvPr id="12" name="Picture 11" descr="Sapient Nitro box orange.ai"/>
          <p:cNvPicPr>
            <a:picLocks noChangeAspect="1"/>
          </p:cNvPicPr>
          <p:nvPr userDrawn="1"/>
        </p:nvPicPr>
        <p:blipFill>
          <a:blip r:embed="rId5">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365850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One Column">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14" name="Text Placeholder 2"/>
          <p:cNvSpPr>
            <a:spLocks noGrp="1"/>
          </p:cNvSpPr>
          <p:nvPr>
            <p:ph type="body" sz="quarter" idx="10" hasCustomPrompt="1"/>
          </p:nvPr>
        </p:nvSpPr>
        <p:spPr>
          <a:xfrm>
            <a:off x="502920" y="1143000"/>
            <a:ext cx="8229600" cy="52578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a:solidFill>
                  <a:srgbClr val="5A5A5A"/>
                </a:solidFill>
                <a:latin typeface="Arial"/>
                <a:cs typeface="Arial"/>
              </a:defRPr>
            </a:lvl1pPr>
            <a:lvl2pPr>
              <a:lnSpc>
                <a:spcPct val="105000"/>
              </a:lnSpc>
              <a:buFont typeface="Arial"/>
              <a:buChar char="•"/>
              <a:defRPr>
                <a:solidFill>
                  <a:srgbClr val="5A5A5A"/>
                </a:solidFill>
                <a:latin typeface="Arial"/>
                <a:cs typeface="Arial"/>
              </a:defRPr>
            </a:lvl2pPr>
            <a:lvl3pPr>
              <a:lnSpc>
                <a:spcPct val="105000"/>
              </a:lnSpc>
              <a:buFont typeface="Arial"/>
              <a:buChar char="•"/>
              <a:defRPr>
                <a:solidFill>
                  <a:srgbClr val="5A5A5A"/>
                </a:solidFill>
                <a:latin typeface="Arial"/>
                <a:cs typeface="Arial"/>
              </a:defRPr>
            </a:lvl3pPr>
            <a:lvl4pPr>
              <a:lnSpc>
                <a:spcPct val="105000"/>
              </a:lnSpc>
              <a:buFont typeface="Arial"/>
              <a:buChar char="•"/>
              <a:defRPr>
                <a:solidFill>
                  <a:srgbClr val="5A5A5A"/>
                </a:solidFill>
                <a:latin typeface="Arial"/>
                <a:cs typeface="Arial"/>
              </a:defRPr>
            </a:lvl4pPr>
            <a:lvl5pPr>
              <a:lnSpc>
                <a:spcPct val="105000"/>
              </a:lnSpc>
              <a:buFont typeface="Arial"/>
              <a:buChar char="•"/>
              <a:defRPr>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lvl="0"/>
            <a:endParaRPr lang="en-US" dirty="0"/>
          </a:p>
        </p:txBody>
      </p:sp>
      <p:sp>
        <p:nvSpPr>
          <p:cNvPr id="6" name="Footer Placeholder 5"/>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4800685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9" name="Text Placeholder 2"/>
          <p:cNvSpPr>
            <a:spLocks noGrp="1"/>
          </p:cNvSpPr>
          <p:nvPr>
            <p:ph type="body" sz="quarter" idx="10" hasCustomPrompt="1"/>
          </p:nvPr>
        </p:nvSpPr>
        <p:spPr>
          <a:xfrm>
            <a:off x="502920" y="1143000"/>
            <a:ext cx="8229600" cy="5257800"/>
          </a:xfrm>
        </p:spPr>
        <p:txBody>
          <a:bodyPr numCol="2" spcCol="457200">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lvl="0"/>
            <a:endParaRPr lang="en-US" dirty="0"/>
          </a:p>
        </p:txBody>
      </p:sp>
      <p:sp>
        <p:nvSpPr>
          <p:cNvPr id="6" name="Footer Placeholder 5"/>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155881279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umn Left">
    <p:spTree>
      <p:nvGrpSpPr>
        <p:cNvPr id="1" name=""/>
        <p:cNvGrpSpPr/>
        <p:nvPr/>
      </p:nvGrpSpPr>
      <p:grpSpPr>
        <a:xfrm>
          <a:off x="0" y="0"/>
          <a:ext cx="0" cy="0"/>
          <a:chOff x="0" y="0"/>
          <a:chExt cx="0" cy="0"/>
        </a:xfrm>
      </p:grpSpPr>
      <p:sp>
        <p:nvSpPr>
          <p:cNvPr id="10" name="Text Placeholder 2"/>
          <p:cNvSpPr>
            <a:spLocks noGrp="1"/>
          </p:cNvSpPr>
          <p:nvPr>
            <p:ph type="body" sz="quarter" idx="10" hasCustomPrompt="1"/>
          </p:nvPr>
        </p:nvSpPr>
        <p:spPr>
          <a:xfrm>
            <a:off x="502920" y="1143000"/>
            <a:ext cx="4114800" cy="52578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p:txBody>
      </p:sp>
      <p:sp>
        <p:nvSpPr>
          <p:cNvPr id="12"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6" name="Footer Placeholder 5"/>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693995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umn Right">
    <p:spTree>
      <p:nvGrpSpPr>
        <p:cNvPr id="1" name=""/>
        <p:cNvGrpSpPr/>
        <p:nvPr/>
      </p:nvGrpSpPr>
      <p:grpSpPr>
        <a:xfrm>
          <a:off x="0" y="0"/>
          <a:ext cx="0" cy="0"/>
          <a:chOff x="0" y="0"/>
          <a:chExt cx="0" cy="0"/>
        </a:xfrm>
      </p:grpSpPr>
      <p:sp>
        <p:nvSpPr>
          <p:cNvPr id="10" name="Text Placeholder 2"/>
          <p:cNvSpPr>
            <a:spLocks noGrp="1"/>
          </p:cNvSpPr>
          <p:nvPr>
            <p:ph type="body" sz="quarter" idx="10" hasCustomPrompt="1"/>
          </p:nvPr>
        </p:nvSpPr>
        <p:spPr>
          <a:xfrm>
            <a:off x="4617720" y="1143000"/>
            <a:ext cx="4114800" cy="52578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a:lvl1pPr>
            <a:lvl2pPr>
              <a:lnSpc>
                <a:spcPct val="105000"/>
              </a:lnSpc>
              <a:buFont typeface="Arial"/>
              <a:buChar char="•"/>
              <a:defRPr/>
            </a:lvl2pPr>
            <a:lvl3pPr>
              <a:lnSpc>
                <a:spcPct val="105000"/>
              </a:lnSpc>
              <a:buFont typeface="Arial"/>
              <a:buChar char="•"/>
              <a:defRPr/>
            </a:lvl3pPr>
            <a:lvl4pPr>
              <a:lnSpc>
                <a:spcPct val="105000"/>
              </a:lnSpc>
              <a:buFont typeface="Arial"/>
              <a:buChar char="•"/>
              <a:defRPr/>
            </a:lvl4pPr>
            <a:lvl5pPr>
              <a:lnSpc>
                <a:spcPct val="105000"/>
              </a:lnSpc>
              <a:buFont typeface="Arial"/>
              <a:buChar char="•"/>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p:txBody>
      </p:sp>
      <p:sp>
        <p:nvSpPr>
          <p:cNvPr id="12"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6" name="Footer Placeholder 5"/>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30032025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ingle Graphic">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4" name="Footer Placeholder 3"/>
          <p:cNvSpPr>
            <a:spLocks noGrp="1"/>
          </p:cNvSpPr>
          <p:nvPr>
            <p:ph type="ftr" sz="quarter" idx="10"/>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57111481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ne Column — Two Lines Title">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502920" y="320040"/>
            <a:ext cx="8229600" cy="838691"/>
          </a:xfrm>
        </p:spPr>
        <p:txBody>
          <a:bodyPr lIns="0" tIns="0" rIns="0" bIns="0" anchor="b">
            <a:noAutofit/>
          </a:bodyPr>
          <a:lstStyle>
            <a:lvl1pPr>
              <a:lnSpc>
                <a:spcPct val="90000"/>
              </a:lnSpc>
              <a:defRPr sz="2600" b="1" i="0" baseline="0">
                <a:solidFill>
                  <a:srgbClr val="355F99"/>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7" name="Text Placeholder 2"/>
          <p:cNvSpPr>
            <a:spLocks noGrp="1"/>
          </p:cNvSpPr>
          <p:nvPr>
            <p:ph type="body" sz="quarter" idx="10" hasCustomPrompt="1"/>
          </p:nvPr>
        </p:nvSpPr>
        <p:spPr>
          <a:xfrm>
            <a:off x="502920" y="1463040"/>
            <a:ext cx="8229600" cy="48006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lvl="0"/>
            <a:endParaRPr lang="en-US" dirty="0"/>
          </a:p>
        </p:txBody>
      </p:sp>
      <p:sp>
        <p:nvSpPr>
          <p:cNvPr id="9" name="Footer Placeholder 8"/>
          <p:cNvSpPr>
            <a:spLocks noGrp="1"/>
          </p:cNvSpPr>
          <p:nvPr>
            <p:ph type="ftr" sz="quarter" idx="12"/>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1250594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s — Two Lines Title">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502920" y="320040"/>
            <a:ext cx="8229600" cy="838691"/>
          </a:xfrm>
        </p:spPr>
        <p:txBody>
          <a:bodyPr lIns="0" tIns="0" rIns="0" bIns="0" anchor="b">
            <a:noAutofit/>
          </a:bodyPr>
          <a:lstStyle>
            <a:lvl1pPr>
              <a:lnSpc>
                <a:spcPct val="90000"/>
              </a:lnSpc>
              <a:defRPr sz="2600" b="1" i="0" baseline="0">
                <a:solidFill>
                  <a:srgbClr val="355F99"/>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8" name="Text Placeholder 2"/>
          <p:cNvSpPr>
            <a:spLocks noGrp="1"/>
          </p:cNvSpPr>
          <p:nvPr>
            <p:ph type="body" sz="quarter" idx="11" hasCustomPrompt="1"/>
          </p:nvPr>
        </p:nvSpPr>
        <p:spPr>
          <a:xfrm>
            <a:off x="502920" y="1463040"/>
            <a:ext cx="8229600" cy="4800600"/>
          </a:xfrm>
        </p:spPr>
        <p:txBody>
          <a:bodyPr numCol="2" spcCol="457200">
            <a:noAutofit/>
          </a:bodyPr>
          <a:lstStyle>
            <a:lvl1pPr marL="0" marR="0" indent="0" algn="l" defTabSz="457200" rtl="0" eaLnBrk="1" fontAlgn="auto" latinLnBrk="0" hangingPunct="1">
              <a:lnSpc>
                <a:spcPct val="105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smtClean="0"/>
              <a:t>Lorem ipsum dolor sit amet, consectetuer adipiscing elit, sed diam nonummy nibh euismod tincidunt ut laoreet dolore magna aliquam erat volutpat. Lorem ipsum dolor sit amet, consectetuer adipiscing elit, sed diam nonummy nibh euismod tincidunt ut laoreet dolore magna aliquam erat volutpat. Lorem ipsum dolor sit amet.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smtClean="0"/>
              <a:t>Lorem ipsum dolor sit amet, consectetuer adipiscing elit, sed diam nonummy nibh euismod tincidunt ut laoreet dolore magna aliquam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adipiscing elit, sed diam nonummy nibh euismod tincidunt ut laoreet dolore magna aliquam erat volutpat. Lorem ipsum dolor sit amet, consectetuer adipiscing elit, sed diam nonummy nibh euismod tincidunt ut laoreet dolore magna aliquam erat volutpat.</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smtClean="0"/>
              <a:t>Lorem ipsum dolor sit amet, consectetuer adipiscing elit, sed diam nonummy nibh euismod tincidunt ut laoreet dolore magna aliquam erat volutpat. Lorem ipsum dolor sit amet, consectetuer adipiscing elit, sed diam nonummy nibh euismod tincidunt ut laoreet dolore magna aliquam erat volutpat. Lorem ipsum dolor sit amet, consectetuer adipiscing elit, sed diam nonummy nibh euismod tincidunt ut laoreet dolore magna aliquam erat volutpat.</a:t>
            </a:r>
          </a:p>
          <a:p>
            <a:pPr lvl="0"/>
            <a:endParaRPr lang="en-US" dirty="0"/>
          </a:p>
        </p:txBody>
      </p:sp>
      <p:sp>
        <p:nvSpPr>
          <p:cNvPr id="7" name="Footer Placeholder 6"/>
          <p:cNvSpPr>
            <a:spLocks noGrp="1"/>
          </p:cNvSpPr>
          <p:nvPr>
            <p:ph type="ftr" sz="quarter" idx="13"/>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57579805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lumn Lef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502920" y="320040"/>
            <a:ext cx="8229600" cy="841248"/>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10" name="Text Placeholder 2"/>
          <p:cNvSpPr>
            <a:spLocks noGrp="1"/>
          </p:cNvSpPr>
          <p:nvPr>
            <p:ph type="body" sz="quarter" idx="10" hasCustomPrompt="1"/>
          </p:nvPr>
        </p:nvSpPr>
        <p:spPr>
          <a:xfrm>
            <a:off x="502920" y="1463040"/>
            <a:ext cx="4114800" cy="48006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p:txBody>
      </p:sp>
      <p:sp>
        <p:nvSpPr>
          <p:cNvPr id="6" name="Footer Placeholder 5"/>
          <p:cNvSpPr>
            <a:spLocks noGrp="1"/>
          </p:cNvSpPr>
          <p:nvPr>
            <p:ph type="ftr" sz="quarter" idx="12"/>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89849373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lumn Right">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502920" y="320040"/>
            <a:ext cx="8229600" cy="841248"/>
          </a:xfrm>
        </p:spPr>
        <p:txBody>
          <a:bodyPr lIns="0" tIns="0" rIns="0" bIns="0" anchor="b">
            <a:noAutofit/>
          </a:bodyPr>
          <a:lstStyle>
            <a:lvl1pPr>
              <a:lnSpc>
                <a:spcPct val="90000"/>
              </a:lnSpc>
              <a:defRPr sz="2600" b="1" i="0" baseline="0">
                <a:solidFill>
                  <a:srgbClr val="355F99"/>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10" name="Text Placeholder 2"/>
          <p:cNvSpPr>
            <a:spLocks noGrp="1"/>
          </p:cNvSpPr>
          <p:nvPr>
            <p:ph type="body" sz="quarter" idx="10" hasCustomPrompt="1"/>
          </p:nvPr>
        </p:nvSpPr>
        <p:spPr>
          <a:xfrm>
            <a:off x="4617720" y="1463040"/>
            <a:ext cx="4114800" cy="48006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a:solidFill>
                  <a:srgbClr val="5A5A5A"/>
                </a:solidFill>
                <a:latin typeface="Arial"/>
                <a:cs typeface="Arial"/>
              </a:defRPr>
            </a:lvl1pPr>
            <a:lvl2pPr>
              <a:lnSpc>
                <a:spcPct val="105000"/>
              </a:lnSpc>
              <a:buFont typeface="Arial"/>
              <a:buChar char="•"/>
              <a:defRPr>
                <a:solidFill>
                  <a:srgbClr val="5A5A5A"/>
                </a:solidFill>
                <a:latin typeface="Arial"/>
                <a:cs typeface="Arial"/>
              </a:defRPr>
            </a:lvl2pPr>
            <a:lvl3pPr>
              <a:lnSpc>
                <a:spcPct val="105000"/>
              </a:lnSpc>
              <a:buFont typeface="Arial"/>
              <a:buChar char="•"/>
              <a:defRPr>
                <a:solidFill>
                  <a:srgbClr val="5A5A5A"/>
                </a:solidFill>
                <a:latin typeface="Arial"/>
                <a:cs typeface="Arial"/>
              </a:defRPr>
            </a:lvl3pPr>
            <a:lvl4pPr>
              <a:lnSpc>
                <a:spcPct val="105000"/>
              </a:lnSpc>
              <a:buFont typeface="Arial"/>
              <a:buChar char="•"/>
              <a:defRPr>
                <a:solidFill>
                  <a:srgbClr val="5A5A5A"/>
                </a:solidFill>
                <a:latin typeface="Arial"/>
                <a:cs typeface="Arial"/>
              </a:defRPr>
            </a:lvl4pPr>
            <a:lvl5pPr>
              <a:lnSpc>
                <a:spcPct val="105000"/>
              </a:lnSpc>
              <a:buFont typeface="Arial"/>
              <a:buChar char="•"/>
              <a:defRPr>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p:txBody>
      </p:sp>
      <p:sp>
        <p:nvSpPr>
          <p:cNvPr id="6" name="Footer Placeholder 5"/>
          <p:cNvSpPr>
            <a:spLocks noGrp="1"/>
          </p:cNvSpPr>
          <p:nvPr>
            <p:ph type="ftr" sz="quarter" idx="12"/>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359789735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ingle Graphic">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502920" y="320040"/>
            <a:ext cx="8229600" cy="841248"/>
          </a:xfrm>
        </p:spPr>
        <p:txBody>
          <a:bodyPr lIns="0" tIns="0" rIns="0" bIns="0" anchor="b">
            <a:noAutofit/>
          </a:bodyPr>
          <a:lstStyle>
            <a:lvl1pPr>
              <a:lnSpc>
                <a:spcPct val="90000"/>
              </a:lnSpc>
              <a:defRPr sz="2600" b="1" i="0" baseline="0">
                <a:solidFill>
                  <a:srgbClr val="355F99"/>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4060389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Dark Blue Cover Option 1">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3003548"/>
            <a:ext cx="8001000" cy="1325880"/>
          </a:xfrm>
        </p:spPr>
        <p:txBody>
          <a:bodyPr lIns="0" tIns="0" rIns="0" bIns="0" anchor="b">
            <a:noAutofit/>
          </a:bodyPr>
          <a:lstStyle>
            <a:lvl1pPr algn="ctr">
              <a:defRPr sz="3200" b="1" i="0" cap="all">
                <a:solidFill>
                  <a:srgbClr val="FFFFFF"/>
                </a:solidFill>
                <a:latin typeface="Arial"/>
                <a:cs typeface="Arial"/>
              </a:defRPr>
            </a:lvl1pPr>
          </a:lstStyle>
          <a:p>
            <a:r>
              <a:rPr lang="en-US" dirty="0" smtClean="0"/>
              <a:t>Title of the presentation</a:t>
            </a:r>
            <a:br>
              <a:rPr lang="en-US" dirty="0" smtClean="0"/>
            </a:br>
            <a:r>
              <a:rPr lang="en-US" dirty="0" smtClean="0"/>
              <a:t>Two lines max and no subtitle.</a:t>
            </a:r>
            <a:endParaRPr lang="en-US" dirty="0"/>
          </a:p>
        </p:txBody>
      </p:sp>
      <p:pic>
        <p:nvPicPr>
          <p:cNvPr id="5" name="Picture 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7"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chemeClr val="bg1">
                    <a:lumMod val="20000"/>
                    <a:lumOff val="80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accent4"/>
            </a:solidFill>
            <a:prstDash val="solid"/>
            <a:round/>
            <a:headEnd type="none" w="med" len="med"/>
            <a:tailEnd type="none" w="med" len="med"/>
          </a:ln>
          <a:effectLst/>
        </p:spPr>
      </p:cxnSp>
      <p:pic>
        <p:nvPicPr>
          <p:cNvPr id="6" name="Picture 5" descr="Sapient Nitro box orange.ai"/>
          <p:cNvPicPr>
            <a:picLocks noChangeAspect="1"/>
          </p:cNvPicPr>
          <p:nvPr userDrawn="1"/>
        </p:nvPicPr>
        <p:blipFill>
          <a:blip r:embed="rId4">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2069122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1_Back Cov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143000" y="3886200"/>
            <a:ext cx="4000500" cy="553998"/>
          </a:xfrm>
          <a:prstGeom prst="rect">
            <a:avLst/>
          </a:prstGeom>
        </p:spPr>
        <p:txBody>
          <a:bodyPr lIns="0" rIns="0">
            <a:noAutofit/>
          </a:bodyPr>
          <a:lstStyle>
            <a:lvl1pPr>
              <a:defRPr sz="3000" b="1" i="0">
                <a:solidFill>
                  <a:srgbClr val="FFFFFF"/>
                </a:solidFill>
                <a:effectLst>
                  <a:outerShdw blurRad="127000" dist="38100" dir="2700000">
                    <a:srgbClr val="000000">
                      <a:alpha val="65000"/>
                    </a:srgbClr>
                  </a:outerShdw>
                </a:effectLst>
                <a:latin typeface="Arial"/>
                <a:cs typeface="Arial"/>
              </a:defRPr>
            </a:lvl1pPr>
          </a:lstStyle>
          <a:p>
            <a:r>
              <a:rPr lang="en-US" dirty="0" smtClean="0"/>
              <a:t>THANK YOU</a:t>
            </a:r>
            <a:endParaRPr lang="en-US" dirty="0"/>
          </a:p>
        </p:txBody>
      </p:sp>
      <p:pic>
        <p:nvPicPr>
          <p:cNvPr id="3" name="Picture 2" descr="SapientGM_Logo_White.png"/>
          <p:cNvPicPr>
            <a:picLocks noChangeAspect="1"/>
          </p:cNvPicPr>
          <p:nvPr userDrawn="1"/>
        </p:nvPicPr>
        <p:blipFill>
          <a:blip r:embed="rId3"/>
          <a:stretch>
            <a:fillRect/>
          </a:stretch>
        </p:blipFill>
        <p:spPr>
          <a:xfrm>
            <a:off x="527008" y="6142037"/>
            <a:ext cx="2286000" cy="314325"/>
          </a:xfrm>
          <a:prstGeom prst="rect">
            <a:avLst/>
          </a:prstGeom>
        </p:spPr>
      </p:pic>
      <p:pic>
        <p:nvPicPr>
          <p:cNvPr id="4" name="Picture 3"/>
          <p:cNvPicPr>
            <a:picLocks noChangeAspect="1"/>
          </p:cNvPicPr>
          <p:nvPr userDrawn="1"/>
        </p:nvPicPr>
        <p:blipFill>
          <a:blip r:embed="rId4"/>
          <a:stretch>
            <a:fillRect/>
          </a:stretch>
        </p:blipFill>
        <p:spPr>
          <a:xfrm>
            <a:off x="548931" y="6091236"/>
            <a:ext cx="2278856" cy="314325"/>
          </a:xfrm>
          <a:prstGeom prst="rect">
            <a:avLst/>
          </a:prstGeom>
        </p:spPr>
      </p:pic>
      <p:pic>
        <p:nvPicPr>
          <p:cNvPr id="6" name="Picture 5" descr="Sapient Nitro box orange.ai"/>
          <p:cNvPicPr>
            <a:picLocks noChangeAspect="1"/>
          </p:cNvPicPr>
          <p:nvPr userDrawn="1"/>
        </p:nvPicPr>
        <p:blipFill>
          <a:blip r:embed="rId5">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059437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2_Back Cov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143000" y="3886200"/>
            <a:ext cx="4000500" cy="553998"/>
          </a:xfrm>
          <a:prstGeom prst="rect">
            <a:avLst/>
          </a:prstGeom>
        </p:spPr>
        <p:txBody>
          <a:bodyPr lIns="0" rIns="0">
            <a:noAutofit/>
          </a:bodyPr>
          <a:lstStyle>
            <a:lvl1pPr>
              <a:defRPr sz="3000" b="1" i="0">
                <a:solidFill>
                  <a:srgbClr val="FFFFFF"/>
                </a:solidFill>
                <a:effectLst/>
                <a:latin typeface="Arial"/>
                <a:cs typeface="Arial"/>
              </a:defRPr>
            </a:lvl1pPr>
          </a:lstStyle>
          <a:p>
            <a:r>
              <a:rPr lang="en-US" dirty="0" smtClean="0"/>
              <a:t>THANK YOU</a:t>
            </a:r>
            <a:endParaRPr lang="en-US" dirty="0"/>
          </a:p>
        </p:txBody>
      </p:sp>
      <p:pic>
        <p:nvPicPr>
          <p:cNvPr id="6" name="Picture 5" descr="SapientGM_Logo_White.png"/>
          <p:cNvPicPr>
            <a:picLocks noChangeAspect="1"/>
          </p:cNvPicPr>
          <p:nvPr userDrawn="1"/>
        </p:nvPicPr>
        <p:blipFill>
          <a:blip r:embed="rId3"/>
          <a:stretch>
            <a:fillRect/>
          </a:stretch>
        </p:blipFill>
        <p:spPr>
          <a:xfrm>
            <a:off x="527008" y="6142037"/>
            <a:ext cx="2286000" cy="314325"/>
          </a:xfrm>
          <a:prstGeom prst="rect">
            <a:avLst/>
          </a:prstGeom>
        </p:spPr>
      </p:pic>
      <p:pic>
        <p:nvPicPr>
          <p:cNvPr id="8" name="Picture 7" descr="Sapient Nitro box orange.ai"/>
          <p:cNvPicPr>
            <a:picLocks noChangeAspect="1"/>
          </p:cNvPicPr>
          <p:nvPr userDrawn="1"/>
        </p:nvPicPr>
        <p:blipFill>
          <a:blip r:embed="rId4">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059437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Back Cov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143000" y="3886200"/>
            <a:ext cx="4000500" cy="553998"/>
          </a:xfrm>
          <a:prstGeom prst="rect">
            <a:avLst/>
          </a:prstGeom>
        </p:spPr>
        <p:txBody>
          <a:bodyPr lIns="0" rIns="0">
            <a:noAutofit/>
          </a:bodyPr>
          <a:lstStyle>
            <a:lvl1pPr>
              <a:defRPr sz="3000" b="1" i="0">
                <a:solidFill>
                  <a:srgbClr val="FFFFFF"/>
                </a:solidFill>
                <a:latin typeface="Arial"/>
                <a:cs typeface="Arial"/>
              </a:defRPr>
            </a:lvl1pPr>
          </a:lstStyle>
          <a:p>
            <a:r>
              <a:rPr lang="en-US" dirty="0" smtClean="0"/>
              <a:t>THANK YOU</a:t>
            </a:r>
            <a:endParaRPr lang="en-US" dirty="0"/>
          </a:p>
        </p:txBody>
      </p:sp>
      <p:pic>
        <p:nvPicPr>
          <p:cNvPr id="3" name="Picture 2"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Tree>
    <p:extLst>
      <p:ext uri="{BB962C8B-B14F-4D97-AF65-F5344CB8AC3E}">
        <p14:creationId xmlns:p14="http://schemas.microsoft.com/office/powerpoint/2010/main" val="1505943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Dark Blue Cover Option 2">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2588438"/>
            <a:ext cx="8001000" cy="1325880"/>
          </a:xfrm>
        </p:spPr>
        <p:txBody>
          <a:bodyPr lIns="0" tIns="0" rIns="0" bIns="0" anchor="b">
            <a:noAutofit/>
          </a:bodyPr>
          <a:lstStyle>
            <a:lvl1pPr algn="ctr">
              <a:defRPr sz="3200" b="1" i="0" cap="all">
                <a:solidFill>
                  <a:srgbClr val="FFFFFF"/>
                </a:solidFill>
                <a:latin typeface="Arial"/>
                <a:cs typeface="Arial"/>
              </a:defRPr>
            </a:lvl1pPr>
          </a:lstStyle>
          <a:p>
            <a:r>
              <a:rPr lang="en-US" dirty="0" smtClean="0"/>
              <a:t>Title of the presentation</a:t>
            </a:r>
            <a:endParaRPr lang="en-US" dirty="0"/>
          </a:p>
        </p:txBody>
      </p:sp>
      <p:sp>
        <p:nvSpPr>
          <p:cNvPr id="11" name="Subtitle 2"/>
          <p:cNvSpPr>
            <a:spLocks noGrp="1"/>
          </p:cNvSpPr>
          <p:nvPr>
            <p:ph type="subTitle" idx="1" hasCustomPrompt="1"/>
          </p:nvPr>
        </p:nvSpPr>
        <p:spPr>
          <a:xfrm>
            <a:off x="571500" y="4139912"/>
            <a:ext cx="8001000" cy="320040"/>
          </a:xfrm>
        </p:spPr>
        <p:txBody>
          <a:bodyPr lIns="0" tIns="0" rIns="0" bIns="0">
            <a:noAutofit/>
          </a:bodyPr>
          <a:lstStyle>
            <a:lvl1pPr marL="0" indent="0" algn="ctr">
              <a:buNone/>
              <a:defRPr sz="1800" b="0" i="1">
                <a:solidFill>
                  <a:srgbClr val="FFFFF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 </a:t>
            </a:r>
            <a:endParaRPr lang="en-US" dirty="0"/>
          </a:p>
        </p:txBody>
      </p:sp>
      <p:pic>
        <p:nvPicPr>
          <p:cNvPr id="15" name="Picture 1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22"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rgbClr val="DEDEDE"/>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accent4"/>
            </a:solidFill>
            <a:prstDash val="solid"/>
            <a:round/>
            <a:headEnd type="none" w="med" len="med"/>
            <a:tailEnd type="none" w="med" len="med"/>
          </a:ln>
          <a:effectLst/>
        </p:spPr>
      </p:cxnSp>
      <p:pic>
        <p:nvPicPr>
          <p:cNvPr id="7" name="Picture 6" descr="Sapient Nitro box orange.ai"/>
          <p:cNvPicPr>
            <a:picLocks noChangeAspect="1"/>
          </p:cNvPicPr>
          <p:nvPr userDrawn="1"/>
        </p:nvPicPr>
        <p:blipFill>
          <a:blip r:embed="rId4">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36585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ark Blue Cover Option 1">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3003548"/>
            <a:ext cx="8001000" cy="1325880"/>
          </a:xfrm>
        </p:spPr>
        <p:txBody>
          <a:bodyPr lIns="0" tIns="0" rIns="0" bIns="0" anchor="b">
            <a:noAutofit/>
          </a:bodyPr>
          <a:lstStyle>
            <a:lvl1pPr algn="ctr">
              <a:defRPr sz="3200" b="1" i="0" cap="all">
                <a:solidFill>
                  <a:srgbClr val="FFFFFF"/>
                </a:solidFill>
                <a:latin typeface="Arial"/>
                <a:cs typeface="Arial"/>
              </a:defRPr>
            </a:lvl1pPr>
          </a:lstStyle>
          <a:p>
            <a:r>
              <a:rPr lang="en-US" dirty="0" smtClean="0"/>
              <a:t>Title of the presentation</a:t>
            </a:r>
            <a:br>
              <a:rPr lang="en-US" dirty="0" smtClean="0"/>
            </a:br>
            <a:r>
              <a:rPr lang="en-US" dirty="0" smtClean="0"/>
              <a:t>Two lines max and no subtitle.</a:t>
            </a:r>
            <a:endParaRPr lang="en-US" dirty="0"/>
          </a:p>
        </p:txBody>
      </p:sp>
      <p:pic>
        <p:nvPicPr>
          <p:cNvPr id="5" name="Picture 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7"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chemeClr val="bg1">
                    <a:lumMod val="40000"/>
                    <a:lumOff val="60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accent4"/>
            </a:solidFill>
            <a:prstDash val="solid"/>
            <a:round/>
            <a:headEnd type="none" w="med" len="med"/>
            <a:tailEnd type="none" w="med" len="med"/>
          </a:ln>
          <a:effectLst/>
        </p:spPr>
      </p:cxnSp>
      <p:pic>
        <p:nvPicPr>
          <p:cNvPr id="11" name="Picture 10" descr="top-brand-white.png"/>
          <p:cNvPicPr>
            <a:picLocks noChangeAspect="1"/>
          </p:cNvPicPr>
          <p:nvPr userDrawn="1"/>
        </p:nvPicPr>
        <p:blipFill>
          <a:blip r:embed="rId4"/>
          <a:stretch>
            <a:fillRect/>
          </a:stretch>
        </p:blipFill>
        <p:spPr>
          <a:xfrm>
            <a:off x="1104900" y="0"/>
            <a:ext cx="985911" cy="950976"/>
          </a:xfrm>
          <a:prstGeom prst="rect">
            <a:avLst/>
          </a:prstGeom>
        </p:spPr>
      </p:pic>
    </p:spTree>
    <p:extLst>
      <p:ext uri="{BB962C8B-B14F-4D97-AF65-F5344CB8AC3E}">
        <p14:creationId xmlns:p14="http://schemas.microsoft.com/office/powerpoint/2010/main" val="4020691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ark Blue Cover Option 2">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2588438"/>
            <a:ext cx="8001000" cy="1325880"/>
          </a:xfrm>
        </p:spPr>
        <p:txBody>
          <a:bodyPr lIns="0" tIns="0" rIns="0" bIns="0" anchor="b">
            <a:noAutofit/>
          </a:bodyPr>
          <a:lstStyle>
            <a:lvl1pPr algn="ctr">
              <a:defRPr sz="3200" b="1" i="0" cap="all">
                <a:solidFill>
                  <a:srgbClr val="FFFFFF"/>
                </a:solidFill>
                <a:latin typeface="Arial"/>
                <a:cs typeface="Arial"/>
              </a:defRPr>
            </a:lvl1pPr>
          </a:lstStyle>
          <a:p>
            <a:r>
              <a:rPr lang="en-US" dirty="0" smtClean="0"/>
              <a:t>Title of the presentation</a:t>
            </a:r>
            <a:endParaRPr lang="en-US" dirty="0"/>
          </a:p>
        </p:txBody>
      </p:sp>
      <p:sp>
        <p:nvSpPr>
          <p:cNvPr id="11" name="Subtitle 2"/>
          <p:cNvSpPr>
            <a:spLocks noGrp="1"/>
          </p:cNvSpPr>
          <p:nvPr>
            <p:ph type="subTitle" idx="1" hasCustomPrompt="1"/>
          </p:nvPr>
        </p:nvSpPr>
        <p:spPr>
          <a:xfrm>
            <a:off x="571500" y="4139912"/>
            <a:ext cx="8001000" cy="320040"/>
          </a:xfrm>
        </p:spPr>
        <p:txBody>
          <a:bodyPr lIns="0" tIns="0" rIns="0" bIns="0">
            <a:noAutofit/>
          </a:bodyPr>
          <a:lstStyle>
            <a:lvl1pPr marL="0" indent="0" algn="ctr">
              <a:buNone/>
              <a:defRPr sz="1800" b="0" i="1">
                <a:solidFill>
                  <a:srgbClr val="FFFFF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 </a:t>
            </a:r>
            <a:endParaRPr lang="en-US" dirty="0"/>
          </a:p>
        </p:txBody>
      </p:sp>
      <p:pic>
        <p:nvPicPr>
          <p:cNvPr id="15" name="Picture 1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22"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rgbClr val="BDBDBD"/>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accent4"/>
            </a:solidFill>
            <a:prstDash val="solid"/>
            <a:round/>
            <a:headEnd type="none" w="med" len="med"/>
            <a:tailEnd type="none" w="med" len="med"/>
          </a:ln>
          <a:effectLst/>
        </p:spPr>
      </p:cxnSp>
      <p:pic>
        <p:nvPicPr>
          <p:cNvPr id="9" name="Picture 8" descr="top-brand-white.png"/>
          <p:cNvPicPr>
            <a:picLocks noChangeAspect="1"/>
          </p:cNvPicPr>
          <p:nvPr userDrawn="1"/>
        </p:nvPicPr>
        <p:blipFill>
          <a:blip r:embed="rId4"/>
          <a:stretch>
            <a:fillRect/>
          </a:stretch>
        </p:blipFill>
        <p:spPr>
          <a:xfrm>
            <a:off x="1104900" y="0"/>
            <a:ext cx="985911" cy="950976"/>
          </a:xfrm>
          <a:prstGeom prst="rect">
            <a:avLst/>
          </a:prstGeom>
        </p:spPr>
      </p:pic>
    </p:spTree>
    <p:extLst>
      <p:ext uri="{BB962C8B-B14F-4D97-AF65-F5344CB8AC3E}">
        <p14:creationId xmlns:p14="http://schemas.microsoft.com/office/powerpoint/2010/main" val="3636585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1_Light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chemeClr val="tx1">
                    <a:alpha val="25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01</a:t>
            </a:r>
          </a:p>
        </p:txBody>
      </p:sp>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lumMod val="7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pic>
        <p:nvPicPr>
          <p:cNvPr id="6" name="Picture 5" descr="Sapient Nitro box orange.ai"/>
          <p:cNvPicPr>
            <a:picLocks noChangeAspect="1"/>
          </p:cNvPicPr>
          <p:nvPr userDrawn="1"/>
        </p:nvPicPr>
        <p:blipFill>
          <a:blip r:embed="rId3">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11164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Light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chemeClr val="tx1">
                    <a:alpha val="25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01</a:t>
            </a:r>
          </a:p>
        </p:txBody>
      </p:sp>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lumMod val="7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pic>
        <p:nvPicPr>
          <p:cNvPr id="6" name="Picture 5" descr="Sapient Nitro box orange.ai"/>
          <p:cNvPicPr>
            <a:picLocks noChangeAspect="1"/>
          </p:cNvPicPr>
          <p:nvPr userDrawn="1"/>
        </p:nvPicPr>
        <p:blipFill>
          <a:blip r:embed="rId3">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49340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Dark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lumMod val="7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pic>
        <p:nvPicPr>
          <p:cNvPr id="6" name="Picture 5" descr="Sapient Nitro box orange.ai"/>
          <p:cNvPicPr>
            <a:picLocks noChangeAspect="1"/>
          </p:cNvPicPr>
          <p:nvPr userDrawn="1"/>
        </p:nvPicPr>
        <p:blipFill>
          <a:blip r:embed="rId3">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chemeClr val="tx1">
                    <a:alpha val="25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02</a:t>
            </a:r>
          </a:p>
        </p:txBody>
      </p:sp>
    </p:spTree>
    <p:extLst>
      <p:ext uri="{BB962C8B-B14F-4D97-AF65-F5344CB8AC3E}">
        <p14:creationId xmlns:p14="http://schemas.microsoft.com/office/powerpoint/2010/main" val="3848598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jp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image" Target="../media/image2.png"/><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image" Target="../media/image1.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theme" Target="../theme/theme2.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image" Target="../media/image3.jp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18.xml"/><Relationship Id="rId5" Type="http://schemas.openxmlformats.org/officeDocument/2006/relationships/image" Target="../media/image3.jpg"/><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4.xml"/><Relationship Id="rId1" Type="http://schemas.openxmlformats.org/officeDocument/2006/relationships/slideLayout" Target="../slideLayouts/slideLayout19.xml"/><Relationship Id="rId5" Type="http://schemas.openxmlformats.org/officeDocument/2006/relationships/image" Target="../media/image3.jpg"/><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2.xml"/><Relationship Id="rId7" Type="http://schemas.openxmlformats.org/officeDocument/2006/relationships/image" Target="../media/image1.png"/><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theme" Target="../theme/theme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9" Type="http://schemas.openxmlformats.org/officeDocument/2006/relationships/image" Target="../media/image3.jpg"/></Relationships>
</file>

<file path=ppt/slideMasters/_rels/slideMaster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7.xml"/><Relationship Id="rId7" Type="http://schemas.openxmlformats.org/officeDocument/2006/relationships/image" Target="../media/image1.png"/><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theme" Target="../theme/theme6.xml"/><Relationship Id="rId5" Type="http://schemas.openxmlformats.org/officeDocument/2006/relationships/slideLayout" Target="../slideLayouts/slideLayout29.xml"/><Relationship Id="rId4" Type="http://schemas.openxmlformats.org/officeDocument/2006/relationships/slideLayout" Target="../slideLayouts/slideLayout28.xml"/><Relationship Id="rId9" Type="http://schemas.openxmlformats.org/officeDocument/2006/relationships/image" Target="../media/image3.jpg"/></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3.jpg"/><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srcRect/>
          <a:stretch>
            <a:fillRect/>
          </a:stretch>
        </a:blipFill>
        <a:effectLst/>
      </p:bgPr>
    </p:bg>
    <p:spTree>
      <p:nvGrpSpPr>
        <p:cNvPr id="1" name=""/>
        <p:cNvGrpSpPr/>
        <p:nvPr/>
      </p:nvGrpSpPr>
      <p:grpSpPr>
        <a:xfrm>
          <a:off x="0" y="0"/>
          <a:ext cx="0" cy="0"/>
          <a:chOff x="0" y="0"/>
          <a:chExt cx="0" cy="0"/>
        </a:xfrm>
      </p:grpSpPr>
      <p:sp>
        <p:nvSpPr>
          <p:cNvPr id="5122" name="Title Placeholder 1"/>
          <p:cNvSpPr>
            <a:spLocks noGrp="1"/>
          </p:cNvSpPr>
          <p:nvPr>
            <p:ph type="title"/>
          </p:nvPr>
        </p:nvSpPr>
        <p:spPr bwMode="auto">
          <a:xfrm>
            <a:off x="502920" y="320040"/>
            <a:ext cx="8229600" cy="502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p>
            <a:pPr lvl="0"/>
            <a:r>
              <a:rPr lang="en-US" dirty="0" smtClean="0"/>
              <a:t>Click to edit Master title style</a:t>
            </a:r>
            <a:endParaRPr lang="en-US" dirty="0"/>
          </a:p>
        </p:txBody>
      </p:sp>
      <p:sp>
        <p:nvSpPr>
          <p:cNvPr id="5123" name="Text Placeholder 2"/>
          <p:cNvSpPr>
            <a:spLocks noGrp="1"/>
          </p:cNvSpPr>
          <p:nvPr>
            <p:ph type="body" idx="1"/>
          </p:nvPr>
        </p:nvSpPr>
        <p:spPr bwMode="auto">
          <a:xfrm>
            <a:off x="502920" y="914399"/>
            <a:ext cx="82296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dirty="0"/>
              <a:t>Click to edit Master text </a:t>
            </a:r>
            <a:r>
              <a:rPr lang="en-US" dirty="0" smtClean="0"/>
              <a:t>styles</a:t>
            </a:r>
          </a:p>
          <a:p>
            <a:pPr lvl="1"/>
            <a:r>
              <a:rPr lang="en-US" dirty="0" smtClean="0"/>
              <a:t>Second level</a:t>
            </a:r>
            <a:endParaRPr lang="en-US" dirty="0"/>
          </a:p>
          <a:p>
            <a:pPr lvl="2"/>
            <a:r>
              <a:rPr lang="en-US" dirty="0" smtClean="0"/>
              <a:t>Third level</a:t>
            </a:r>
            <a:endParaRPr lang="en-US" dirty="0"/>
          </a:p>
          <a:p>
            <a:pPr lvl="3"/>
            <a:r>
              <a:rPr lang="en-US" dirty="0"/>
              <a:t>Fourth level</a:t>
            </a:r>
          </a:p>
          <a:p>
            <a:pPr lvl="4"/>
            <a:r>
              <a:rPr lang="en-US" dirty="0"/>
              <a:t>Fifth level</a:t>
            </a:r>
          </a:p>
        </p:txBody>
      </p:sp>
      <p:sp>
        <p:nvSpPr>
          <p:cNvPr id="11" name="Footer Placeholder 4"/>
          <p:cNvSpPr>
            <a:spLocks noGrp="1"/>
          </p:cNvSpPr>
          <p:nvPr>
            <p:ph type="ftr" sz="quarter" idx="3"/>
          </p:nvPr>
        </p:nvSpPr>
        <p:spPr>
          <a:xfrm>
            <a:off x="2070100" y="6616700"/>
            <a:ext cx="4038600" cy="168275"/>
          </a:xfrm>
          <a:prstGeom prst="rect">
            <a:avLst/>
          </a:prstGeom>
        </p:spPr>
        <p:txBody>
          <a:bodyPr vert="horz" lIns="0" tIns="0" rIns="0" bIns="0" rtlCol="0" anchor="ctr"/>
          <a:lstStyle>
            <a:lvl1pPr algn="ctr" fontAlgn="auto">
              <a:spcBef>
                <a:spcPts val="0"/>
              </a:spcBef>
              <a:spcAft>
                <a:spcPts val="0"/>
              </a:spcAft>
              <a:defRPr sz="700" dirty="0" smtClean="0">
                <a:solidFill>
                  <a:schemeClr val="accent5"/>
                </a:solidFill>
                <a:latin typeface="SapientSansRegular"/>
                <a:ea typeface="+mn-ea"/>
                <a:cs typeface="SapientSansRegular"/>
              </a:defRPr>
            </a:lvl1p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pic>
        <p:nvPicPr>
          <p:cNvPr id="9" name="Picture 11" descr="SapientGM_Logo_CMYK.png"/>
          <p:cNvPicPr>
            <a:picLocks noChangeAspect="1"/>
          </p:cNvPicPr>
          <p:nvPr userDrawn="1"/>
        </p:nvPicPr>
        <p:blipFill>
          <a:blip r:embed="rId10" cstate="print"/>
          <a:srcRect/>
          <a:stretch>
            <a:fillRect/>
          </a:stretch>
        </p:blipFill>
        <p:spPr bwMode="auto">
          <a:xfrm>
            <a:off x="533400" y="6553200"/>
            <a:ext cx="1447800" cy="203200"/>
          </a:xfrm>
          <a:prstGeom prst="rect">
            <a:avLst/>
          </a:prstGeom>
          <a:noFill/>
          <a:ln w="9525">
            <a:noFill/>
            <a:miter lim="800000"/>
            <a:headEnd/>
            <a:tailEnd/>
          </a:ln>
        </p:spPr>
      </p:pic>
      <p:pic>
        <p:nvPicPr>
          <p:cNvPr id="8" name="Picture 7"/>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cSld>
  <p:clrMap bg1="lt1" tx1="dk1" bg2="lt2" tx2="dk2" accent1="accent1" accent2="accent2" accent3="accent3" accent4="accent4" accent5="accent5" accent6="accent6" hlink="hlink" folHlink="folHlink"/>
  <p:sldLayoutIdLst>
    <p:sldLayoutId id="2147483789" r:id="rId1"/>
    <p:sldLayoutId id="2147483790" r:id="rId2"/>
    <p:sldLayoutId id="2147483794" r:id="rId3"/>
    <p:sldLayoutId id="2147483795" r:id="rId4"/>
    <p:sldLayoutId id="2147483743" r:id="rId5"/>
    <p:sldLayoutId id="2147483775" r:id="rId6"/>
    <p:sldLayoutId id="2147483806" r:id="rId7"/>
  </p:sldLayoutIdLst>
  <p:hf sldNum="0" hdr="0" dt="0"/>
  <p:txStyles>
    <p:titleStyle>
      <a:lvl1pPr algn="l" defTabSz="457200" rtl="0" fontAlgn="base">
        <a:spcBef>
          <a:spcPct val="0"/>
        </a:spcBef>
        <a:spcAft>
          <a:spcPct val="0"/>
        </a:spcAft>
        <a:defRPr sz="2600" b="1" i="0" kern="1200">
          <a:solidFill>
            <a:schemeClr val="tx1"/>
          </a:solidFill>
          <a:latin typeface="Arial"/>
          <a:ea typeface="ＭＳ Ｐゴシック" charset="0"/>
          <a:cs typeface="Arial"/>
        </a:defRPr>
      </a:lvl1pPr>
      <a:lvl2pPr algn="l" defTabSz="457200" rtl="0" fontAlgn="base">
        <a:spcBef>
          <a:spcPct val="0"/>
        </a:spcBef>
        <a:spcAft>
          <a:spcPct val="0"/>
        </a:spcAft>
        <a:defRPr sz="3700">
          <a:solidFill>
            <a:schemeClr val="tx2"/>
          </a:solidFill>
          <a:latin typeface="SapientCentroSlab-Light" charset="0"/>
          <a:ea typeface="ＭＳ Ｐゴシック" charset="0"/>
        </a:defRPr>
      </a:lvl2pPr>
      <a:lvl3pPr algn="l" defTabSz="457200" rtl="0" fontAlgn="base">
        <a:spcBef>
          <a:spcPct val="0"/>
        </a:spcBef>
        <a:spcAft>
          <a:spcPct val="0"/>
        </a:spcAft>
        <a:defRPr sz="3700">
          <a:solidFill>
            <a:schemeClr val="tx2"/>
          </a:solidFill>
          <a:latin typeface="SapientCentroSlab-Light" charset="0"/>
          <a:ea typeface="ＭＳ Ｐゴシック" charset="0"/>
        </a:defRPr>
      </a:lvl3pPr>
      <a:lvl4pPr algn="l" defTabSz="457200" rtl="0" fontAlgn="base">
        <a:spcBef>
          <a:spcPct val="0"/>
        </a:spcBef>
        <a:spcAft>
          <a:spcPct val="0"/>
        </a:spcAft>
        <a:defRPr sz="3700">
          <a:solidFill>
            <a:schemeClr val="tx2"/>
          </a:solidFill>
          <a:latin typeface="SapientCentroSlab-Light" charset="0"/>
          <a:ea typeface="ＭＳ Ｐゴシック" charset="0"/>
        </a:defRPr>
      </a:lvl4pPr>
      <a:lvl5pPr algn="l" defTabSz="457200" rtl="0" fontAlgn="base">
        <a:spcBef>
          <a:spcPct val="0"/>
        </a:spcBef>
        <a:spcAft>
          <a:spcPct val="0"/>
        </a:spcAft>
        <a:defRPr sz="3700">
          <a:solidFill>
            <a:schemeClr val="tx2"/>
          </a:solidFill>
          <a:latin typeface="SapientCentroSlab-Light" charset="0"/>
          <a:ea typeface="ＭＳ Ｐゴシック" charset="0"/>
        </a:defRPr>
      </a:lvl5pPr>
      <a:lvl6pPr marL="457200" algn="l" defTabSz="457200" rtl="0" fontAlgn="base">
        <a:spcBef>
          <a:spcPct val="0"/>
        </a:spcBef>
        <a:spcAft>
          <a:spcPct val="0"/>
        </a:spcAft>
        <a:defRPr sz="3700">
          <a:solidFill>
            <a:schemeClr val="tx2"/>
          </a:solidFill>
          <a:latin typeface="SapientCentroSlab-Light" charset="0"/>
          <a:ea typeface="ＭＳ Ｐゴシック" charset="0"/>
        </a:defRPr>
      </a:lvl6pPr>
      <a:lvl7pPr marL="914400" algn="l" defTabSz="457200" rtl="0" fontAlgn="base">
        <a:spcBef>
          <a:spcPct val="0"/>
        </a:spcBef>
        <a:spcAft>
          <a:spcPct val="0"/>
        </a:spcAft>
        <a:defRPr sz="3700">
          <a:solidFill>
            <a:schemeClr val="tx2"/>
          </a:solidFill>
          <a:latin typeface="SapientCentroSlab-Light" charset="0"/>
          <a:ea typeface="ＭＳ Ｐゴシック" charset="0"/>
        </a:defRPr>
      </a:lvl7pPr>
      <a:lvl8pPr marL="1371600" algn="l" defTabSz="457200" rtl="0" fontAlgn="base">
        <a:spcBef>
          <a:spcPct val="0"/>
        </a:spcBef>
        <a:spcAft>
          <a:spcPct val="0"/>
        </a:spcAft>
        <a:defRPr sz="3700">
          <a:solidFill>
            <a:schemeClr val="tx2"/>
          </a:solidFill>
          <a:latin typeface="SapientCentroSlab-Light" charset="0"/>
          <a:ea typeface="ＭＳ Ｐゴシック" charset="0"/>
        </a:defRPr>
      </a:lvl8pPr>
      <a:lvl9pPr marL="1828800" algn="l" defTabSz="457200" rtl="0" fontAlgn="base">
        <a:spcBef>
          <a:spcPct val="0"/>
        </a:spcBef>
        <a:spcAft>
          <a:spcPct val="0"/>
        </a:spcAft>
        <a:defRPr sz="3700">
          <a:solidFill>
            <a:schemeClr val="tx2"/>
          </a:solidFill>
          <a:latin typeface="SapientCentroSlab-Light" charset="0"/>
          <a:ea typeface="ＭＳ Ｐゴシック" charset="0"/>
        </a:defRPr>
      </a:lvl9pPr>
    </p:titleStyle>
    <p:bodyStyle>
      <a:lvl1pPr marL="228600" indent="-228600" algn="l" defTabSz="457200" rtl="0" fontAlgn="base">
        <a:lnSpc>
          <a:spcPct val="105000"/>
        </a:lnSpc>
        <a:spcBef>
          <a:spcPct val="0"/>
        </a:spcBef>
        <a:spcAft>
          <a:spcPts val="800"/>
        </a:spcAft>
        <a:buClr>
          <a:schemeClr val="tx1"/>
        </a:buClr>
        <a:buFont typeface="Arial"/>
        <a:buChar char="•"/>
        <a:defRPr sz="1400" kern="1200">
          <a:solidFill>
            <a:schemeClr val="bg1"/>
          </a:solidFill>
          <a:latin typeface="Arial"/>
          <a:ea typeface="ＭＳ Ｐゴシック" charset="0"/>
          <a:cs typeface="Arial"/>
        </a:defRPr>
      </a:lvl1pPr>
      <a:lvl2pPr marL="466344" indent="-228600" algn="l" defTabSz="457200" rtl="0" fontAlgn="base">
        <a:lnSpc>
          <a:spcPct val="105000"/>
        </a:lnSpc>
        <a:spcBef>
          <a:spcPct val="0"/>
        </a:spcBef>
        <a:spcAft>
          <a:spcPts val="800"/>
        </a:spcAft>
        <a:buClr>
          <a:schemeClr val="tx1"/>
        </a:buClr>
        <a:buFont typeface="Arial"/>
        <a:buChar char="•"/>
        <a:defRPr sz="1400" kern="1200">
          <a:solidFill>
            <a:schemeClr val="bg1"/>
          </a:solidFill>
          <a:latin typeface="Arial"/>
          <a:ea typeface="ＭＳ Ｐゴシック" charset="0"/>
          <a:cs typeface="Arial"/>
        </a:defRPr>
      </a:lvl2pPr>
      <a:lvl3pPr marL="694944" indent="-228600" algn="l" defTabSz="457200" rtl="0" fontAlgn="base">
        <a:lnSpc>
          <a:spcPct val="105000"/>
        </a:lnSpc>
        <a:spcBef>
          <a:spcPct val="0"/>
        </a:spcBef>
        <a:spcAft>
          <a:spcPts val="800"/>
        </a:spcAft>
        <a:buClr>
          <a:schemeClr val="tx1"/>
        </a:buClr>
        <a:buFont typeface="Arial"/>
        <a:buChar char="•"/>
        <a:defRPr sz="1400" kern="1200">
          <a:solidFill>
            <a:schemeClr val="bg1"/>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kern="1200">
          <a:solidFill>
            <a:schemeClr val="bg1"/>
          </a:solidFill>
          <a:latin typeface="Arial"/>
          <a:ea typeface="ＭＳ Ｐゴシック" charset="0"/>
          <a:cs typeface="Arial"/>
        </a:defRPr>
      </a:lvl4pPr>
      <a:lvl5pPr marL="1170432" indent="-228600" algn="l" defTabSz="457200" rtl="0" fontAlgn="base">
        <a:lnSpc>
          <a:spcPct val="105000"/>
        </a:lnSpc>
        <a:spcBef>
          <a:spcPct val="0"/>
        </a:spcBef>
        <a:spcAft>
          <a:spcPts val="800"/>
        </a:spcAft>
        <a:buClr>
          <a:schemeClr val="tx1"/>
        </a:buClr>
        <a:buFont typeface="Arial"/>
        <a:buChar char="•"/>
        <a:defRPr sz="1400" kern="1200">
          <a:solidFill>
            <a:schemeClr val="bg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srcRect/>
          <a:stretch>
            <a:fillRect/>
          </a:stretch>
        </a:blipFill>
        <a:effectLst/>
      </p:bgPr>
    </p:bg>
    <p:spTree>
      <p:nvGrpSpPr>
        <p:cNvPr id="1" name=""/>
        <p:cNvGrpSpPr/>
        <p:nvPr/>
      </p:nvGrpSpPr>
      <p:grpSpPr>
        <a:xfrm>
          <a:off x="0" y="0"/>
          <a:ext cx="0" cy="0"/>
          <a:chOff x="0" y="0"/>
          <a:chExt cx="0" cy="0"/>
        </a:xfrm>
      </p:grpSpPr>
      <p:sp>
        <p:nvSpPr>
          <p:cNvPr id="6147" name="Text Placeholder 2"/>
          <p:cNvSpPr>
            <a:spLocks noGrp="1"/>
          </p:cNvSpPr>
          <p:nvPr>
            <p:ph type="body" idx="1"/>
          </p:nvPr>
        </p:nvSpPr>
        <p:spPr bwMode="auto">
          <a:xfrm>
            <a:off x="502920" y="914399"/>
            <a:ext cx="82296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ctr" fontAlgn="auto">
              <a:spcBef>
                <a:spcPts val="0"/>
              </a:spcBef>
              <a:spcAft>
                <a:spcPts val="0"/>
              </a:spcAft>
              <a:defRPr sz="700" dirty="0" smtClean="0">
                <a:solidFill>
                  <a:schemeClr val="accent5"/>
                </a:solidFill>
                <a:latin typeface="SapientSansRegular"/>
                <a:ea typeface="+mn-ea"/>
                <a:cs typeface="SapientSansRegular"/>
              </a:defRPr>
            </a:lvl1p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b="1" dirty="0">
              <a:solidFill>
                <a:schemeClr val="tx1">
                  <a:lumMod val="75000"/>
                </a:schemeClr>
              </a:solidFill>
              <a:latin typeface="Arial" pitchFamily="34" charset="0"/>
              <a:ea typeface="ＭＳ Ｐゴシック"/>
            </a:endParaRPr>
          </a:p>
        </p:txBody>
      </p:sp>
      <p:sp>
        <p:nvSpPr>
          <p:cNvPr id="15" name="Title Placeholder 1"/>
          <p:cNvSpPr>
            <a:spLocks noGrp="1"/>
          </p:cNvSpPr>
          <p:nvPr>
            <p:ph type="title"/>
          </p:nvPr>
        </p:nvSpPr>
        <p:spPr bwMode="auto">
          <a:xfrm>
            <a:off x="502920" y="320040"/>
            <a:ext cx="8229600" cy="502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p>
            <a:pPr lvl="0"/>
            <a:r>
              <a:rPr lang="en-US" dirty="0" smtClean="0"/>
              <a:t>Click to edit Master title style</a:t>
            </a:r>
            <a:endParaRPr lang="en-US" dirty="0"/>
          </a:p>
        </p:txBody>
      </p:sp>
      <p:pic>
        <p:nvPicPr>
          <p:cNvPr id="11" name="Picture 11" descr="SapientGM_Logo_CMYK.png"/>
          <p:cNvPicPr>
            <a:picLocks noChangeAspect="1"/>
          </p:cNvPicPr>
          <p:nvPr userDrawn="1"/>
        </p:nvPicPr>
        <p:blipFill>
          <a:blip r:embed="rId13" cstate="print"/>
          <a:srcRect/>
          <a:stretch>
            <a:fillRect/>
          </a:stretch>
        </p:blipFill>
        <p:spPr bwMode="auto">
          <a:xfrm>
            <a:off x="533400" y="6553200"/>
            <a:ext cx="1447800" cy="203200"/>
          </a:xfrm>
          <a:prstGeom prst="rect">
            <a:avLst/>
          </a:prstGeom>
          <a:noFill/>
          <a:ln w="9525">
            <a:noFill/>
            <a:miter lim="800000"/>
            <a:headEnd/>
            <a:tailEnd/>
          </a:ln>
        </p:spPr>
      </p:pic>
      <p:pic>
        <p:nvPicPr>
          <p:cNvPr id="7" name="Picture 6"/>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cSld>
  <p:clrMap bg1="lt1" tx1="dk1" bg2="lt2" tx2="dk2" accent1="accent1" accent2="accent2" accent3="accent3" accent4="accent4" accent5="accent5" accent6="accent6" hlink="hlink" folHlink="folHlink"/>
  <p:sldLayoutIdLst>
    <p:sldLayoutId id="2147483792" r:id="rId1"/>
    <p:sldLayoutId id="2147483793" r:id="rId2"/>
    <p:sldLayoutId id="2147483796" r:id="rId3"/>
    <p:sldLayoutId id="2147483797" r:id="rId4"/>
    <p:sldLayoutId id="2147483748" r:id="rId5"/>
    <p:sldLayoutId id="2147483777" r:id="rId6"/>
    <p:sldLayoutId id="2147483799" r:id="rId7"/>
    <p:sldLayoutId id="2147483802" r:id="rId8"/>
    <p:sldLayoutId id="2147483805" r:id="rId9"/>
    <p:sldLayoutId id="2147483807" r:id="rId10"/>
  </p:sldLayoutIdLst>
  <p:hf sldNum="0" hdr="0" dt="0"/>
  <p:txStyles>
    <p:titleStyle>
      <a:lvl1pPr algn="l" defTabSz="457200" rtl="0" fontAlgn="base">
        <a:spcBef>
          <a:spcPct val="0"/>
        </a:spcBef>
        <a:spcAft>
          <a:spcPct val="0"/>
        </a:spcAft>
        <a:defRPr sz="2600" b="1" i="0" kern="1200">
          <a:solidFill>
            <a:schemeClr val="tx1"/>
          </a:solidFill>
          <a:latin typeface="Arial"/>
          <a:ea typeface="ＭＳ Ｐゴシック" charset="0"/>
          <a:cs typeface="Arial"/>
        </a:defRPr>
      </a:lvl1pPr>
      <a:lvl2pPr algn="l" defTabSz="457200" rtl="0" fontAlgn="base">
        <a:spcBef>
          <a:spcPct val="0"/>
        </a:spcBef>
        <a:spcAft>
          <a:spcPct val="0"/>
        </a:spcAft>
        <a:defRPr sz="3700">
          <a:solidFill>
            <a:schemeClr val="tx2"/>
          </a:solidFill>
          <a:latin typeface="SapientCentroSlab-Light" charset="0"/>
          <a:ea typeface="ＭＳ Ｐゴシック" charset="0"/>
        </a:defRPr>
      </a:lvl2pPr>
      <a:lvl3pPr algn="l" defTabSz="457200" rtl="0" fontAlgn="base">
        <a:spcBef>
          <a:spcPct val="0"/>
        </a:spcBef>
        <a:spcAft>
          <a:spcPct val="0"/>
        </a:spcAft>
        <a:defRPr sz="3700">
          <a:solidFill>
            <a:schemeClr val="tx2"/>
          </a:solidFill>
          <a:latin typeface="SapientCentroSlab-Light" charset="0"/>
          <a:ea typeface="ＭＳ Ｐゴシック" charset="0"/>
        </a:defRPr>
      </a:lvl3pPr>
      <a:lvl4pPr algn="l" defTabSz="457200" rtl="0" fontAlgn="base">
        <a:spcBef>
          <a:spcPct val="0"/>
        </a:spcBef>
        <a:spcAft>
          <a:spcPct val="0"/>
        </a:spcAft>
        <a:defRPr sz="3700">
          <a:solidFill>
            <a:schemeClr val="tx2"/>
          </a:solidFill>
          <a:latin typeface="SapientCentroSlab-Light" charset="0"/>
          <a:ea typeface="ＭＳ Ｐゴシック" charset="0"/>
        </a:defRPr>
      </a:lvl4pPr>
      <a:lvl5pPr algn="l" defTabSz="457200" rtl="0" fontAlgn="base">
        <a:spcBef>
          <a:spcPct val="0"/>
        </a:spcBef>
        <a:spcAft>
          <a:spcPct val="0"/>
        </a:spcAft>
        <a:defRPr sz="3700">
          <a:solidFill>
            <a:schemeClr val="tx2"/>
          </a:solidFill>
          <a:latin typeface="SapientCentroSlab-Light" charset="0"/>
          <a:ea typeface="ＭＳ Ｐゴシック" charset="0"/>
        </a:defRPr>
      </a:lvl5pPr>
      <a:lvl6pPr marL="457200" algn="l" defTabSz="457200" rtl="0" fontAlgn="base">
        <a:spcBef>
          <a:spcPct val="0"/>
        </a:spcBef>
        <a:spcAft>
          <a:spcPct val="0"/>
        </a:spcAft>
        <a:defRPr sz="3700">
          <a:solidFill>
            <a:schemeClr val="tx2"/>
          </a:solidFill>
          <a:latin typeface="SapientCentroSlab-Light" charset="0"/>
          <a:ea typeface="ＭＳ Ｐゴシック" charset="0"/>
        </a:defRPr>
      </a:lvl6pPr>
      <a:lvl7pPr marL="914400" algn="l" defTabSz="457200" rtl="0" fontAlgn="base">
        <a:spcBef>
          <a:spcPct val="0"/>
        </a:spcBef>
        <a:spcAft>
          <a:spcPct val="0"/>
        </a:spcAft>
        <a:defRPr sz="3700">
          <a:solidFill>
            <a:schemeClr val="tx2"/>
          </a:solidFill>
          <a:latin typeface="SapientCentroSlab-Light" charset="0"/>
          <a:ea typeface="ＭＳ Ｐゴシック" charset="0"/>
        </a:defRPr>
      </a:lvl7pPr>
      <a:lvl8pPr marL="1371600" algn="l" defTabSz="457200" rtl="0" fontAlgn="base">
        <a:spcBef>
          <a:spcPct val="0"/>
        </a:spcBef>
        <a:spcAft>
          <a:spcPct val="0"/>
        </a:spcAft>
        <a:defRPr sz="3700">
          <a:solidFill>
            <a:schemeClr val="tx2"/>
          </a:solidFill>
          <a:latin typeface="SapientCentroSlab-Light" charset="0"/>
          <a:ea typeface="ＭＳ Ｐゴシック" charset="0"/>
        </a:defRPr>
      </a:lvl8pPr>
      <a:lvl9pPr marL="1828800" algn="l" defTabSz="457200" rtl="0" fontAlgn="base">
        <a:spcBef>
          <a:spcPct val="0"/>
        </a:spcBef>
        <a:spcAft>
          <a:spcPct val="0"/>
        </a:spcAft>
        <a:defRPr sz="3700">
          <a:solidFill>
            <a:schemeClr val="tx2"/>
          </a:solidFill>
          <a:latin typeface="SapientCentroSlab-Light" charset="0"/>
          <a:ea typeface="ＭＳ Ｐゴシック" charset="0"/>
        </a:defRPr>
      </a:lvl9pPr>
    </p:titleStyle>
    <p:bodyStyle>
      <a:lvl1pPr marL="2286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1pPr>
      <a:lvl2pPr marL="4572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2pPr>
      <a:lvl3pPr marL="6858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4pPr>
      <a:lvl5pPr marL="11430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idx="1"/>
          </p:nvPr>
        </p:nvSpPr>
        <p:spPr>
          <a:xfrm>
            <a:off x="502920" y="914400"/>
            <a:ext cx="8229600" cy="5486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ctr" fontAlgn="auto">
              <a:spcBef>
                <a:spcPts val="0"/>
              </a:spcBef>
              <a:spcAft>
                <a:spcPts val="0"/>
              </a:spcAft>
              <a:defRPr sz="700" dirty="0" smtClean="0">
                <a:solidFill>
                  <a:schemeClr val="accent5"/>
                </a:solidFill>
                <a:latin typeface="SapientSansRegular"/>
                <a:ea typeface="+mn-ea"/>
                <a:cs typeface="SapientSansRegular"/>
              </a:defRPr>
            </a:lvl1p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b="1" dirty="0">
              <a:solidFill>
                <a:schemeClr val="tx1">
                  <a:lumMod val="75000"/>
                </a:schemeClr>
              </a:solidFill>
              <a:latin typeface="Arial" pitchFamily="34" charset="0"/>
              <a:ea typeface="ＭＳ Ｐゴシック"/>
            </a:endParaRPr>
          </a:p>
        </p:txBody>
      </p:sp>
      <p:sp>
        <p:nvSpPr>
          <p:cNvPr id="10" name="Title Placeholder 1"/>
          <p:cNvSpPr>
            <a:spLocks noGrp="1"/>
          </p:cNvSpPr>
          <p:nvPr>
            <p:ph type="title"/>
          </p:nvPr>
        </p:nvSpPr>
        <p:spPr bwMode="auto">
          <a:xfrm>
            <a:off x="502920" y="320040"/>
            <a:ext cx="8229600" cy="502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p>
            <a:pPr lvl="0"/>
            <a:r>
              <a:rPr lang="en-US" dirty="0" smtClean="0"/>
              <a:t>Click to edit Master title style</a:t>
            </a:r>
            <a:endParaRPr lang="en-US" dirty="0"/>
          </a:p>
        </p:txBody>
      </p:sp>
      <p:pic>
        <p:nvPicPr>
          <p:cNvPr id="11" name="Picture 11" descr="SapientGM_Logo_CMYK.png"/>
          <p:cNvPicPr>
            <a:picLocks noChangeAspect="1"/>
          </p:cNvPicPr>
          <p:nvPr userDrawn="1"/>
        </p:nvPicPr>
        <p:blipFill>
          <a:blip r:embed="rId4" cstate="print"/>
          <a:srcRect/>
          <a:stretch>
            <a:fillRect/>
          </a:stretch>
        </p:blipFill>
        <p:spPr bwMode="auto">
          <a:xfrm>
            <a:off x="533400" y="6553200"/>
            <a:ext cx="1447800" cy="203200"/>
          </a:xfrm>
          <a:prstGeom prst="rect">
            <a:avLst/>
          </a:prstGeom>
          <a:noFill/>
          <a:ln w="9525">
            <a:noFill/>
            <a:miter lim="800000"/>
            <a:headEnd/>
            <a:tailEnd/>
          </a:ln>
        </p:spPr>
      </p:pic>
      <p:pic>
        <p:nvPicPr>
          <p:cNvPr id="7" name="Picture 6"/>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extLst>
      <p:ext uri="{BB962C8B-B14F-4D97-AF65-F5344CB8AC3E}">
        <p14:creationId xmlns:p14="http://schemas.microsoft.com/office/powerpoint/2010/main" val="2601555609"/>
      </p:ext>
    </p:extLst>
  </p:cSld>
  <p:clrMap bg1="lt1" tx1="dk1" bg2="lt2" tx2="dk2" accent1="accent1" accent2="accent2" accent3="accent3" accent4="accent4" accent5="accent5" accent6="accent6" hlink="hlink" folHlink="folHlink"/>
  <p:sldLayoutIdLst>
    <p:sldLayoutId id="2147483768" r:id="rId1"/>
  </p:sldLayoutIdLst>
  <p:hf sldNum="0" hdr="0" dt="0"/>
  <p:txStyles>
    <p:titleStyle>
      <a:lvl1pPr algn="l" defTabSz="457200" rtl="0" eaLnBrk="1" latinLnBrk="0" hangingPunct="1">
        <a:spcBef>
          <a:spcPct val="0"/>
        </a:spcBef>
        <a:buNone/>
        <a:defRPr sz="2600" b="1" i="0" kern="1200" spc="0">
          <a:solidFill>
            <a:schemeClr val="tx1"/>
          </a:solidFill>
          <a:latin typeface="Arial"/>
          <a:ea typeface="+mj-ea"/>
          <a:cs typeface="Arial"/>
        </a:defRPr>
      </a:lvl1pPr>
    </p:titleStyle>
    <p:bodyStyle>
      <a:lvl1pPr marL="228600" indent="-228600" algn="l" defTabSz="457200" rtl="0" eaLnBrk="1" latinLnBrk="0" hangingPunct="1">
        <a:lnSpc>
          <a:spcPct val="105000"/>
        </a:lnSpc>
        <a:spcBef>
          <a:spcPts val="0"/>
        </a:spcBef>
        <a:spcAft>
          <a:spcPts val="800"/>
        </a:spcAft>
        <a:buClr>
          <a:schemeClr val="tx1"/>
        </a:buClr>
        <a:buFont typeface="Arial"/>
        <a:buChar char="•"/>
        <a:defRPr sz="1400" b="0" i="0" kern="1200">
          <a:solidFill>
            <a:schemeClr val="bg1"/>
          </a:solidFill>
          <a:latin typeface="Arial"/>
          <a:ea typeface="+mn-ea"/>
          <a:cs typeface="Arial"/>
        </a:defRPr>
      </a:lvl1pPr>
      <a:lvl2pPr marL="466344" indent="-228600" algn="l" defTabSz="457200" rtl="0" eaLnBrk="1" latinLnBrk="0" hangingPunct="1">
        <a:lnSpc>
          <a:spcPct val="105000"/>
        </a:lnSpc>
        <a:spcBef>
          <a:spcPts val="0"/>
        </a:spcBef>
        <a:spcAft>
          <a:spcPts val="800"/>
        </a:spcAft>
        <a:buClr>
          <a:schemeClr val="tx1"/>
        </a:buClr>
        <a:buFont typeface="Arial"/>
        <a:buChar char="•"/>
        <a:defRPr sz="1400" b="0" i="0" kern="1200">
          <a:solidFill>
            <a:schemeClr val="bg1"/>
          </a:solidFill>
          <a:latin typeface="Arial"/>
          <a:ea typeface="+mn-ea"/>
          <a:cs typeface="Arial"/>
        </a:defRPr>
      </a:lvl2pPr>
      <a:lvl3pPr marL="685800" indent="-228600" algn="l" defTabSz="457200" rtl="0" eaLnBrk="1" latinLnBrk="0" hangingPunct="1">
        <a:lnSpc>
          <a:spcPct val="105000"/>
        </a:lnSpc>
        <a:spcBef>
          <a:spcPts val="0"/>
        </a:spcBef>
        <a:spcAft>
          <a:spcPts val="800"/>
        </a:spcAft>
        <a:buClr>
          <a:schemeClr val="tx1"/>
        </a:buClr>
        <a:buFont typeface="Arial"/>
        <a:buChar char="•"/>
        <a:defRPr sz="1400" b="0" i="0" kern="1200">
          <a:solidFill>
            <a:schemeClr val="bg1"/>
          </a:solidFill>
          <a:latin typeface="Arial"/>
          <a:ea typeface="+mn-ea"/>
          <a:cs typeface="Arial"/>
        </a:defRPr>
      </a:lvl3pPr>
      <a:lvl4pPr marL="914400" indent="-228600" algn="l" defTabSz="457200" rtl="0" eaLnBrk="1" latinLnBrk="0" hangingPunct="1">
        <a:lnSpc>
          <a:spcPct val="105000"/>
        </a:lnSpc>
        <a:spcBef>
          <a:spcPts val="0"/>
        </a:spcBef>
        <a:spcAft>
          <a:spcPts val="800"/>
        </a:spcAft>
        <a:buClr>
          <a:schemeClr val="tx1"/>
        </a:buClr>
        <a:buFont typeface="Arial"/>
        <a:buChar char="•"/>
        <a:defRPr sz="1400" b="0" i="0" kern="1200">
          <a:solidFill>
            <a:schemeClr val="bg1"/>
          </a:solidFill>
          <a:latin typeface="Arial"/>
          <a:ea typeface="+mn-ea"/>
          <a:cs typeface="Arial"/>
        </a:defRPr>
      </a:lvl4pPr>
      <a:lvl5pPr marL="1143000" indent="-228600" algn="l" defTabSz="457200" rtl="0" eaLnBrk="1" latinLnBrk="0" hangingPunct="1">
        <a:lnSpc>
          <a:spcPct val="105000"/>
        </a:lnSpc>
        <a:spcBef>
          <a:spcPts val="0"/>
        </a:spcBef>
        <a:spcAft>
          <a:spcPts val="800"/>
        </a:spcAft>
        <a:buClr>
          <a:schemeClr val="tx1"/>
        </a:buClr>
        <a:buFont typeface="Arial"/>
        <a:buChar char="•"/>
        <a:defRPr sz="1400" b="0" i="0" kern="1200" baseline="0">
          <a:solidFill>
            <a:schemeClr val="bg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920" y="1417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02920" y="2692400"/>
            <a:ext cx="8229600" cy="3429000"/>
          </a:xfrm>
          <a:prstGeom prst="rect">
            <a:avLst/>
          </a:prstGeom>
        </p:spPr>
        <p:txBody>
          <a:bodyPr vert="horz" lIns="91440" tIns="45720" rIns="91440" bIns="45720" rtlCol="0">
            <a:normAutofit/>
          </a:bodyPr>
          <a:lstStyle/>
          <a:p>
            <a:pPr lvl="0"/>
            <a:r>
              <a:rPr lang="en-US" dirty="0" err="1" smtClean="0"/>
              <a:t>Lorem</a:t>
            </a:r>
            <a:r>
              <a:rPr lang="en-US" dirty="0" smtClean="0"/>
              <a:t> </a:t>
            </a:r>
            <a:r>
              <a:rPr lang="en-US" dirty="0" err="1" smtClean="0"/>
              <a:t>ipsum</a:t>
            </a:r>
            <a:r>
              <a:rPr lang="en-US" dirty="0" smtClean="0"/>
              <a:t> </a:t>
            </a:r>
            <a:r>
              <a:rPr lang="en-US" dirty="0" err="1" smtClean="0"/>
              <a:t>dolorLorem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Ut</a:t>
            </a:r>
            <a:r>
              <a:rPr lang="en-US" dirty="0" smtClean="0"/>
              <a:t> </a:t>
            </a:r>
            <a:r>
              <a:rPr lang="en-US" dirty="0" err="1" smtClean="0"/>
              <a:t>wisi</a:t>
            </a:r>
            <a:r>
              <a:rPr lang="en-US" dirty="0" smtClean="0"/>
              <a:t> </a:t>
            </a:r>
            <a:r>
              <a:rPr lang="en-US" dirty="0" err="1" smtClean="0"/>
              <a:t>enim</a:t>
            </a:r>
            <a:r>
              <a:rPr lang="en-US" dirty="0" smtClean="0"/>
              <a:t> ad minim </a:t>
            </a:r>
            <a:r>
              <a:rPr lang="en-US" dirty="0" err="1" smtClean="0"/>
              <a:t>veniam</a:t>
            </a:r>
            <a:r>
              <a:rPr lang="en-US" dirty="0" smtClean="0"/>
              <a:t>, </a:t>
            </a:r>
            <a:r>
              <a:rPr lang="en-US" dirty="0" err="1" smtClean="0"/>
              <a:t>quis</a:t>
            </a:r>
            <a:r>
              <a:rPr lang="en-US" dirty="0" smtClean="0"/>
              <a:t> </a:t>
            </a:r>
            <a:r>
              <a:rPr lang="en-US" dirty="0" err="1" smtClean="0"/>
              <a:t>nostrud</a:t>
            </a:r>
            <a:r>
              <a:rPr lang="en-US" dirty="0" smtClean="0"/>
              <a:t> </a:t>
            </a:r>
            <a:r>
              <a:rPr lang="en-US" dirty="0" err="1" smtClean="0"/>
              <a:t>exerci</a:t>
            </a:r>
            <a:r>
              <a:rPr lang="en-US" dirty="0" smtClean="0"/>
              <a:t> </a:t>
            </a:r>
            <a:r>
              <a:rPr lang="en-US" dirty="0" err="1" smtClean="0"/>
              <a:t>tation</a:t>
            </a:r>
            <a:r>
              <a:rPr lang="en-US" dirty="0" smtClean="0"/>
              <a:t> </a:t>
            </a:r>
            <a:r>
              <a:rPr lang="en-US" dirty="0" err="1" smtClean="0"/>
              <a:t>ullamcorper</a:t>
            </a:r>
            <a:r>
              <a:rPr lang="en-US" dirty="0" smtClean="0"/>
              <a:t> </a:t>
            </a:r>
            <a:r>
              <a:rPr lang="en-US" dirty="0" err="1" smtClean="0"/>
              <a:t>suscipit</a:t>
            </a:r>
            <a:r>
              <a:rPr lang="en-US" dirty="0" smtClean="0"/>
              <a:t> </a:t>
            </a:r>
            <a:r>
              <a:rPr lang="en-US" dirty="0" err="1" smtClean="0"/>
              <a:t>lobortis</a:t>
            </a:r>
            <a:r>
              <a:rPr lang="en-US" dirty="0" smtClean="0"/>
              <a:t> </a:t>
            </a:r>
            <a:r>
              <a:rPr lang="en-US" dirty="0" err="1" smtClean="0"/>
              <a:t>nisl</a:t>
            </a:r>
            <a:r>
              <a:rPr lang="en-US" dirty="0" smtClean="0"/>
              <a:t> </a:t>
            </a:r>
            <a:r>
              <a:rPr lang="en-US" dirty="0" err="1" smtClean="0"/>
              <a:t>ut</a:t>
            </a:r>
            <a:r>
              <a:rPr lang="en-US" dirty="0" smtClean="0"/>
              <a:t> </a:t>
            </a:r>
            <a:r>
              <a:rPr lang="en-US" dirty="0" err="1" smtClean="0"/>
              <a:t>aliquip</a:t>
            </a:r>
            <a:r>
              <a:rPr lang="en-US" dirty="0" smtClean="0"/>
              <a:t> ex ea </a:t>
            </a:r>
            <a:r>
              <a:rPr lang="en-US" dirty="0" err="1" smtClean="0"/>
              <a:t>commodo</a:t>
            </a:r>
            <a:r>
              <a:rPr lang="en-US" dirty="0" smtClean="0"/>
              <a:t> </a:t>
            </a:r>
            <a:r>
              <a:rPr lang="en-US" dirty="0" err="1" smtClean="0"/>
              <a:t>consequat</a:t>
            </a:r>
            <a:r>
              <a:rPr lang="en-US" dirty="0" smtClean="0"/>
              <a:t>. </a:t>
            </a:r>
            <a:r>
              <a:rPr lang="en-US" dirty="0" err="1" smtClean="0"/>
              <a:t>Duis</a:t>
            </a:r>
            <a:r>
              <a:rPr lang="en-US" dirty="0" smtClean="0"/>
              <a:t> </a:t>
            </a:r>
            <a:r>
              <a:rPr lang="en-US" dirty="0" err="1" smtClean="0"/>
              <a:t>autem</a:t>
            </a:r>
            <a:r>
              <a:rPr lang="en-US" dirty="0" smtClean="0"/>
              <a:t> </a:t>
            </a:r>
            <a:r>
              <a:rPr lang="en-US" dirty="0" err="1" smtClean="0"/>
              <a:t>vel</a:t>
            </a:r>
            <a:r>
              <a:rPr lang="en-US" dirty="0" smtClean="0"/>
              <a:t> </a:t>
            </a:r>
            <a:r>
              <a:rPr lang="en-US" dirty="0" err="1" smtClean="0"/>
              <a:t>eum</a:t>
            </a:r>
            <a:r>
              <a:rPr lang="en-US" dirty="0" smtClean="0"/>
              <a:t> </a:t>
            </a:r>
            <a:r>
              <a:rPr lang="en-US" dirty="0" err="1" smtClean="0"/>
              <a:t>iriure</a:t>
            </a:r>
            <a:r>
              <a:rPr lang="en-US" dirty="0" smtClean="0"/>
              <a:t> dolor in </a:t>
            </a:r>
            <a:r>
              <a:rPr lang="en-US" dirty="0" err="1" smtClean="0"/>
              <a:t>hendrerit</a:t>
            </a:r>
            <a:r>
              <a:rPr lang="en-US" dirty="0" smtClean="0"/>
              <a:t> in </a:t>
            </a:r>
            <a:r>
              <a:rPr lang="en-US" dirty="0" err="1" smtClean="0"/>
              <a:t>vulputate</a:t>
            </a:r>
            <a:r>
              <a:rPr lang="en-US" dirty="0" smtClean="0"/>
              <a:t> </a:t>
            </a:r>
            <a:r>
              <a:rPr lang="en-US" dirty="0" err="1" smtClean="0"/>
              <a:t>velit</a:t>
            </a:r>
            <a:r>
              <a:rPr lang="en-US" dirty="0" smtClean="0"/>
              <a:t> </a:t>
            </a:r>
            <a:r>
              <a:rPr lang="en-US" dirty="0" err="1" smtClean="0"/>
              <a:t>esse</a:t>
            </a:r>
            <a:r>
              <a:rPr lang="en-US" dirty="0" smtClean="0"/>
              <a:t> </a:t>
            </a:r>
            <a:r>
              <a:rPr lang="en-US" dirty="0" err="1" smtClean="0"/>
              <a:t>molestie</a:t>
            </a:r>
            <a:r>
              <a:rPr lang="en-US" dirty="0" smtClean="0"/>
              <a:t> </a:t>
            </a:r>
            <a:r>
              <a:rPr lang="en-US" dirty="0" err="1" smtClean="0"/>
              <a:t>consequat</a:t>
            </a:r>
            <a:r>
              <a:rPr lang="en-US" dirty="0" smtClean="0"/>
              <a:t>, </a:t>
            </a:r>
            <a:r>
              <a:rPr lang="en-US" dirty="0" err="1" smtClean="0"/>
              <a:t>vel</a:t>
            </a:r>
            <a:r>
              <a:rPr lang="en-US" dirty="0" smtClean="0"/>
              <a:t> </a:t>
            </a:r>
            <a:r>
              <a:rPr lang="en-US" dirty="0" err="1" smtClean="0"/>
              <a:t>illum</a:t>
            </a:r>
            <a:r>
              <a:rPr lang="en-US" dirty="0" smtClean="0"/>
              <a:t> </a:t>
            </a:r>
            <a:r>
              <a:rPr lang="en-US" dirty="0" err="1" smtClean="0"/>
              <a:t>dolore</a:t>
            </a:r>
            <a:r>
              <a:rPr lang="en-US" dirty="0" smtClean="0"/>
              <a:t> </a:t>
            </a:r>
            <a:r>
              <a:rPr lang="en-US" dirty="0" err="1" smtClean="0"/>
              <a:t>eu</a:t>
            </a:r>
            <a:r>
              <a:rPr lang="en-US" dirty="0" smtClean="0"/>
              <a:t> </a:t>
            </a:r>
            <a:r>
              <a:rPr lang="en-US" dirty="0" err="1" smtClean="0"/>
              <a:t>feugiat</a:t>
            </a:r>
            <a:r>
              <a:rPr lang="en-US" dirty="0" smtClean="0"/>
              <a:t> </a:t>
            </a:r>
            <a:r>
              <a:rPr lang="en-US" dirty="0" err="1" smtClean="0"/>
              <a:t>nulla</a:t>
            </a:r>
            <a:r>
              <a:rPr lang="en-US" dirty="0" smtClean="0"/>
              <a:t> </a:t>
            </a:r>
            <a:r>
              <a:rPr lang="en-US" dirty="0" err="1" smtClean="0"/>
              <a:t>facilisis</a:t>
            </a:r>
            <a:r>
              <a:rPr lang="en-US" dirty="0" smtClean="0"/>
              <a:t> at </a:t>
            </a:r>
            <a:r>
              <a:rPr lang="en-US" dirty="0" err="1" smtClean="0"/>
              <a:t>vero</a:t>
            </a:r>
            <a:r>
              <a:rPr lang="en-US" dirty="0" smtClean="0"/>
              <a:t> </a:t>
            </a:r>
            <a:r>
              <a:rPr lang="en-US" dirty="0" err="1" smtClean="0"/>
              <a:t>eros</a:t>
            </a:r>
            <a:r>
              <a:rPr lang="en-US" dirty="0" smtClean="0"/>
              <a:t> et </a:t>
            </a:r>
            <a:r>
              <a:rPr lang="en-US" dirty="0" err="1" smtClean="0"/>
              <a:t>accumsan</a:t>
            </a:r>
            <a:r>
              <a:rPr lang="en-US" dirty="0" smtClean="0"/>
              <a:t> et </a:t>
            </a:r>
            <a:r>
              <a:rPr lang="en-US" dirty="0" err="1" smtClean="0"/>
              <a:t>iusto</a:t>
            </a:r>
            <a:r>
              <a:rPr lang="en-US" dirty="0" smtClean="0"/>
              <a:t> </a:t>
            </a:r>
            <a:r>
              <a:rPr lang="en-US" dirty="0" err="1" smtClean="0"/>
              <a:t>odio</a:t>
            </a:r>
            <a:r>
              <a:rPr lang="en-US" dirty="0" smtClean="0"/>
              <a:t> </a:t>
            </a:r>
            <a:r>
              <a:rPr lang="en-US" dirty="0" err="1" smtClean="0"/>
              <a:t>dignissim</a:t>
            </a:r>
            <a:r>
              <a:rPr lang="en-US" dirty="0" smtClean="0"/>
              <a:t> qui </a:t>
            </a:r>
            <a:r>
              <a:rPr lang="en-US" dirty="0" err="1" smtClean="0"/>
              <a:t>blandit</a:t>
            </a:r>
            <a:r>
              <a:rPr lang="en-US" dirty="0" smtClean="0"/>
              <a:t> </a:t>
            </a:r>
            <a:r>
              <a:rPr lang="en-US" dirty="0" err="1" smtClean="0"/>
              <a:t>praesent</a:t>
            </a:r>
            <a:r>
              <a:rPr lang="en-US" dirty="0" smtClean="0"/>
              <a:t> </a:t>
            </a:r>
            <a:r>
              <a:rPr lang="en-US" dirty="0" err="1" smtClean="0"/>
              <a:t>dolore</a:t>
            </a:r>
            <a:r>
              <a:rPr lang="en-US" dirty="0" smtClean="0"/>
              <a:t> </a:t>
            </a:r>
            <a:r>
              <a:rPr lang="en-US" dirty="0" err="1" smtClean="0"/>
              <a:t>te</a:t>
            </a:r>
            <a:r>
              <a:rPr lang="en-US" dirty="0" smtClean="0"/>
              <a:t> </a:t>
            </a:r>
            <a:r>
              <a:rPr lang="en-US" dirty="0" err="1" smtClean="0"/>
              <a:t>feugait</a:t>
            </a:r>
            <a:r>
              <a:rPr lang="en-US" dirty="0" smtClean="0"/>
              <a:t> </a:t>
            </a:r>
            <a:r>
              <a:rPr lang="en-US" dirty="0" err="1" smtClean="0"/>
              <a:t>nulla</a:t>
            </a:r>
            <a:r>
              <a:rPr lang="en-US" dirty="0" smtClean="0"/>
              <a:t> </a:t>
            </a:r>
            <a:r>
              <a:rPr lang="en-US" dirty="0" err="1" smtClean="0"/>
              <a:t>facilisi</a:t>
            </a:r>
            <a:r>
              <a:rPr lang="en-US" dirty="0" smtClean="0"/>
              <a:t>.</a:t>
            </a:r>
            <a:endParaRPr lang="en-US" dirty="0"/>
          </a:p>
        </p:txBody>
      </p:sp>
      <p:pic>
        <p:nvPicPr>
          <p:cNvPr id="7" name="Picture 11" descr="SapientGM_Logo_CMYK.png"/>
          <p:cNvPicPr>
            <a:picLocks noChangeAspect="1"/>
          </p:cNvPicPr>
          <p:nvPr userDrawn="1"/>
        </p:nvPicPr>
        <p:blipFill>
          <a:blip r:embed="rId4" cstate="print"/>
          <a:srcRect/>
          <a:stretch>
            <a:fillRect/>
          </a:stretch>
        </p:blipFill>
        <p:spPr bwMode="auto">
          <a:xfrm>
            <a:off x="533400" y="6553200"/>
            <a:ext cx="1447800" cy="203200"/>
          </a:xfrm>
          <a:prstGeom prst="rect">
            <a:avLst/>
          </a:prstGeom>
          <a:noFill/>
          <a:ln w="9525">
            <a:noFill/>
            <a:miter lim="800000"/>
            <a:headEnd/>
            <a:tailEnd/>
          </a:ln>
        </p:spPr>
      </p:pic>
      <p:sp>
        <p:nvSpPr>
          <p:cNvPr id="8"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ctr" fontAlgn="auto">
              <a:spcBef>
                <a:spcPts val="0"/>
              </a:spcBef>
              <a:spcAft>
                <a:spcPts val="0"/>
              </a:spcAft>
              <a:defRPr sz="700" dirty="0" smtClean="0">
                <a:solidFill>
                  <a:schemeClr val="accent5"/>
                </a:solidFill>
                <a:latin typeface="SapientSansRegular"/>
                <a:ea typeface="+mn-ea"/>
                <a:cs typeface="SapientSansRegular"/>
              </a:defRPr>
            </a:lvl1p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b="1" dirty="0">
              <a:solidFill>
                <a:schemeClr val="tx1">
                  <a:lumMod val="75000"/>
                </a:schemeClr>
              </a:solidFill>
              <a:latin typeface="Arial" pitchFamily="34" charset="0"/>
              <a:ea typeface="ＭＳ Ｐゴシック"/>
            </a:endParaRPr>
          </a:p>
        </p:txBody>
      </p:sp>
      <p:pic>
        <p:nvPicPr>
          <p:cNvPr id="10" name="Picture 9"/>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cSld>
  <p:clrMap bg1="lt1" tx1="dk1" bg2="lt2" tx2="dk2" accent1="accent1" accent2="accent2" accent3="accent3" accent4="accent4" accent5="accent5" accent6="accent6" hlink="hlink" folHlink="folHlink"/>
  <p:sldLayoutIdLst>
    <p:sldLayoutId id="2147483788" r:id="rId1"/>
  </p:sldLayoutIdLst>
  <p:hf sldNum="0" hdr="0" dt="0"/>
  <p:txStyles>
    <p:titleStyle>
      <a:lvl1pPr algn="ctr" defTabSz="457200" rtl="0" eaLnBrk="1" latinLnBrk="0" hangingPunct="1">
        <a:spcBef>
          <a:spcPct val="0"/>
        </a:spcBef>
        <a:buNone/>
        <a:defRPr sz="2600" b="1" i="0" kern="1200">
          <a:solidFill>
            <a:schemeClr val="tx1"/>
          </a:solidFill>
          <a:latin typeface="Arial"/>
          <a:ea typeface="+mj-ea"/>
          <a:cs typeface="Arial"/>
        </a:defRPr>
      </a:lvl1pPr>
    </p:titleStyle>
    <p:bodyStyle>
      <a:lvl1pPr marL="0" indent="0" algn="ctr" defTabSz="457200" rtl="0" eaLnBrk="1" latinLnBrk="0" hangingPunct="1">
        <a:spcBef>
          <a:spcPct val="20000"/>
        </a:spcBef>
        <a:spcAft>
          <a:spcPts val="800"/>
        </a:spcAft>
        <a:buFont typeface="Arial"/>
        <a:buNone/>
        <a:defRPr sz="1800" b="0" i="0" kern="1200">
          <a:solidFill>
            <a:schemeClr val="bg1"/>
          </a:solidFill>
          <a:latin typeface="Arial"/>
          <a:ea typeface="+mn-ea"/>
          <a:cs typeface="Arial"/>
        </a:defRPr>
      </a:lvl1pPr>
      <a:lvl2pPr marL="0" indent="0" algn="ctr" defTabSz="457200" rtl="0" eaLnBrk="1" latinLnBrk="0" hangingPunct="1">
        <a:spcBef>
          <a:spcPct val="20000"/>
        </a:spcBef>
        <a:spcAft>
          <a:spcPts val="800"/>
        </a:spcAft>
        <a:buFont typeface="Arial"/>
        <a:buNone/>
        <a:defRPr sz="1600" kern="1200">
          <a:solidFill>
            <a:schemeClr val="bg1"/>
          </a:solidFill>
          <a:latin typeface="+mn-lt"/>
          <a:ea typeface="+mn-ea"/>
          <a:cs typeface="+mn-cs"/>
        </a:defRPr>
      </a:lvl2pPr>
      <a:lvl3pPr marL="0" indent="0" algn="ctr" defTabSz="457200" rtl="0" eaLnBrk="1" latinLnBrk="0" hangingPunct="1">
        <a:spcBef>
          <a:spcPct val="20000"/>
        </a:spcBef>
        <a:spcAft>
          <a:spcPts val="800"/>
        </a:spcAft>
        <a:buFont typeface="Arial"/>
        <a:buNone/>
        <a:defRPr sz="1600" kern="1200">
          <a:solidFill>
            <a:schemeClr val="bg1"/>
          </a:solidFill>
          <a:latin typeface="+mn-lt"/>
          <a:ea typeface="+mn-ea"/>
          <a:cs typeface="+mn-cs"/>
        </a:defRPr>
      </a:lvl3pPr>
      <a:lvl4pPr marL="0" indent="0" algn="ctr" defTabSz="457200" rtl="0" eaLnBrk="1" latinLnBrk="0" hangingPunct="1">
        <a:spcBef>
          <a:spcPct val="20000"/>
        </a:spcBef>
        <a:spcAft>
          <a:spcPts val="800"/>
        </a:spcAft>
        <a:buFont typeface="Arial"/>
        <a:buNone/>
        <a:defRPr sz="1600" kern="1200">
          <a:solidFill>
            <a:schemeClr val="bg1"/>
          </a:solidFill>
          <a:latin typeface="+mn-lt"/>
          <a:ea typeface="+mn-ea"/>
          <a:cs typeface="+mn-cs"/>
        </a:defRPr>
      </a:lvl4pPr>
      <a:lvl5pPr marL="0" indent="0" algn="ctr" defTabSz="457200" rtl="0" eaLnBrk="1" latinLnBrk="0" hangingPunct="1">
        <a:spcBef>
          <a:spcPct val="20000"/>
        </a:spcBef>
        <a:spcAft>
          <a:spcPts val="800"/>
        </a:spcAft>
        <a:buFont typeface="Arial"/>
        <a:buNone/>
        <a:defRPr sz="1600" kern="1200">
          <a:solidFill>
            <a:schemeClr val="bg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920" y="320040"/>
            <a:ext cx="8229600" cy="502920"/>
          </a:xfrm>
          <a:prstGeom prst="rect">
            <a:avLst/>
          </a:prstGeom>
        </p:spPr>
        <p:txBody>
          <a:bodyPr vert="horz" lIns="0" tIns="0" rIns="0" bIns="0" rtlCol="0" anchor="b" anchorCtr="0">
            <a:noAutofit/>
          </a:bodyPr>
          <a:lstStyle/>
          <a:p>
            <a:r>
              <a:rPr lang="en-US" dirty="0" smtClean="0"/>
              <a:t>SHORT TITLE ALL CAP</a:t>
            </a:r>
            <a:endParaRPr lang="en-US" dirty="0"/>
          </a:p>
        </p:txBody>
      </p:sp>
      <p:sp>
        <p:nvSpPr>
          <p:cNvPr id="3" name="Text Placeholder 2"/>
          <p:cNvSpPr>
            <a:spLocks noGrp="1"/>
          </p:cNvSpPr>
          <p:nvPr>
            <p:ph type="body" idx="1"/>
          </p:nvPr>
        </p:nvSpPr>
        <p:spPr>
          <a:xfrm>
            <a:off x="502920" y="1143000"/>
            <a:ext cx="8229600" cy="52578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l" fontAlgn="auto">
              <a:spcBef>
                <a:spcPts val="0"/>
              </a:spcBef>
              <a:spcAft>
                <a:spcPts val="0"/>
              </a:spcAft>
              <a:defRPr sz="700" dirty="0" smtClean="0">
                <a:solidFill>
                  <a:schemeClr val="accent5"/>
                </a:solidFill>
                <a:latin typeface="SapientSansRegular"/>
                <a:ea typeface="+mn-ea"/>
                <a:cs typeface="SapientSansRegular"/>
              </a:defRPr>
            </a:lvl1p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pic>
        <p:nvPicPr>
          <p:cNvPr id="7" name="Picture 11" descr="SapientGM_Logo_CMYK.png"/>
          <p:cNvPicPr>
            <a:picLocks noChangeAspect="1"/>
          </p:cNvPicPr>
          <p:nvPr userDrawn="1"/>
        </p:nvPicPr>
        <p:blipFill>
          <a:blip r:embed="rId8" cstate="print"/>
          <a:srcRect/>
          <a:stretch>
            <a:fillRect/>
          </a:stretch>
        </p:blipFill>
        <p:spPr bwMode="auto">
          <a:xfrm>
            <a:off x="533400" y="6553200"/>
            <a:ext cx="1447800" cy="203200"/>
          </a:xfrm>
          <a:prstGeom prst="rect">
            <a:avLst/>
          </a:prstGeom>
          <a:noFill/>
          <a:ln w="9525">
            <a:noFill/>
            <a:miter lim="800000"/>
            <a:headEnd/>
            <a:tailEnd/>
          </a:ln>
        </p:spPr>
      </p:pic>
      <p:cxnSp>
        <p:nvCxnSpPr>
          <p:cNvPr id="8" name="Straight Connector 7"/>
          <p:cNvCxnSpPr/>
          <p:nvPr userDrawn="1"/>
        </p:nvCxnSpPr>
        <p:spPr bwMode="auto">
          <a:xfrm>
            <a:off x="502920" y="954024"/>
            <a:ext cx="8229600" cy="1588"/>
          </a:xfrm>
          <a:prstGeom prst="line">
            <a:avLst/>
          </a:prstGeom>
          <a:solidFill>
            <a:schemeClr val="accent1"/>
          </a:solidFill>
          <a:ln w="9525" cap="flat" cmpd="sng" algn="ctr">
            <a:solidFill>
              <a:srgbClr val="8B8B64"/>
            </a:solidFill>
            <a:prstDash val="sysDash"/>
            <a:round/>
            <a:headEnd type="none" w="med" len="med"/>
            <a:tailEnd type="none" w="med" len="med"/>
          </a:ln>
          <a:effectLst/>
        </p:spPr>
      </p:cxnSp>
      <p:pic>
        <p:nvPicPr>
          <p:cNvPr id="10" name="Picture 9"/>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extLst>
      <p:ext uri="{BB962C8B-B14F-4D97-AF65-F5344CB8AC3E}">
        <p14:creationId xmlns:p14="http://schemas.microsoft.com/office/powerpoint/2010/main" val="1953374742"/>
      </p:ext>
    </p:extLst>
  </p:cSld>
  <p:clrMap bg1="lt1" tx1="dk1" bg2="lt2" tx2="dk2" accent1="accent1" accent2="accent2" accent3="accent3" accent4="accent4" accent5="accent5" accent6="accent6" hlink="hlink" folHlink="folHlink"/>
  <p:sldLayoutIdLst>
    <p:sldLayoutId id="2147483770" r:id="rId1"/>
    <p:sldLayoutId id="2147483774" r:id="rId2"/>
    <p:sldLayoutId id="2147483771" r:id="rId3"/>
    <p:sldLayoutId id="2147483772" r:id="rId4"/>
    <p:sldLayoutId id="2147483773" r:id="rId5"/>
  </p:sldLayoutIdLst>
  <p:hf sldNum="0" hdr="0" dt="0"/>
  <p:txStyles>
    <p:titleStyle>
      <a:lvl1pPr algn="l" defTabSz="457200" rtl="0" eaLnBrk="1" latinLnBrk="0" hangingPunct="1">
        <a:spcBef>
          <a:spcPct val="0"/>
        </a:spcBef>
        <a:buNone/>
        <a:defRPr sz="2600" b="1" i="0" kern="1200" baseline="0">
          <a:solidFill>
            <a:schemeClr val="tx1"/>
          </a:solidFill>
          <a:latin typeface="Arial"/>
          <a:ea typeface="+mj-ea"/>
          <a:cs typeface="Arial"/>
        </a:defRPr>
      </a:lvl1pPr>
    </p:titleStyle>
    <p:bodyStyle>
      <a:lvl1pPr marL="2286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1pPr>
      <a:lvl2pPr marL="4572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2pPr>
      <a:lvl3pPr marL="6858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3pPr>
      <a:lvl4pPr marL="9144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4pPr>
      <a:lvl5pPr marL="11430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920" y="320039"/>
            <a:ext cx="8229600" cy="841248"/>
          </a:xfrm>
          <a:prstGeom prst="rect">
            <a:avLst/>
          </a:prstGeom>
        </p:spPr>
        <p:txBody>
          <a:bodyPr vert="horz" lIns="0" tIns="0" rIns="0" bIns="0" rtlCol="0" anchor="b">
            <a:noAutofit/>
          </a:bodyPr>
          <a:lstStyle/>
          <a:p>
            <a:r>
              <a:rPr lang="en-US" dirty="0" smtClean="0"/>
              <a:t>Long title </a:t>
            </a:r>
            <a:br>
              <a:rPr lang="en-US" dirty="0" smtClean="0"/>
            </a:br>
            <a:r>
              <a:rPr lang="en-US" dirty="0" smtClean="0"/>
              <a:t>sentence case</a:t>
            </a:r>
            <a:endParaRPr lang="en-US" dirty="0"/>
          </a:p>
        </p:txBody>
      </p:sp>
      <p:sp>
        <p:nvSpPr>
          <p:cNvPr id="3" name="Text Placeholder 2"/>
          <p:cNvSpPr>
            <a:spLocks noGrp="1"/>
          </p:cNvSpPr>
          <p:nvPr>
            <p:ph type="body" idx="1"/>
          </p:nvPr>
        </p:nvSpPr>
        <p:spPr>
          <a:xfrm>
            <a:off x="502920" y="1463040"/>
            <a:ext cx="8229600" cy="4800600"/>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l" fontAlgn="auto">
              <a:spcBef>
                <a:spcPts val="0"/>
              </a:spcBef>
              <a:spcAft>
                <a:spcPts val="0"/>
              </a:spcAft>
              <a:defRPr sz="700" dirty="0" smtClean="0">
                <a:solidFill>
                  <a:schemeClr val="accent5"/>
                </a:solidFill>
                <a:latin typeface="SapientSansRegular"/>
                <a:ea typeface="+mn-ea"/>
                <a:cs typeface="SapientSansRegular"/>
              </a:defRPr>
            </a:lvl1p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pic>
        <p:nvPicPr>
          <p:cNvPr id="7" name="Picture 11" descr="SapientGM_Logo_CMYK.png"/>
          <p:cNvPicPr>
            <a:picLocks noChangeAspect="1"/>
          </p:cNvPicPr>
          <p:nvPr userDrawn="1"/>
        </p:nvPicPr>
        <p:blipFill>
          <a:blip r:embed="rId8" cstate="print"/>
          <a:srcRect/>
          <a:stretch>
            <a:fillRect/>
          </a:stretch>
        </p:blipFill>
        <p:spPr bwMode="auto">
          <a:xfrm>
            <a:off x="533400" y="6553200"/>
            <a:ext cx="1447800" cy="203200"/>
          </a:xfrm>
          <a:prstGeom prst="rect">
            <a:avLst/>
          </a:prstGeom>
          <a:noFill/>
          <a:ln w="9525">
            <a:noFill/>
            <a:miter lim="800000"/>
            <a:headEnd/>
            <a:tailEnd/>
          </a:ln>
        </p:spPr>
      </p:pic>
      <p:cxnSp>
        <p:nvCxnSpPr>
          <p:cNvPr id="11" name="Straight Connector 10"/>
          <p:cNvCxnSpPr/>
          <p:nvPr userDrawn="1"/>
        </p:nvCxnSpPr>
        <p:spPr bwMode="auto">
          <a:xfrm>
            <a:off x="502920" y="1271524"/>
            <a:ext cx="8229600" cy="1588"/>
          </a:xfrm>
          <a:prstGeom prst="line">
            <a:avLst/>
          </a:prstGeom>
          <a:solidFill>
            <a:schemeClr val="accent1"/>
          </a:solidFill>
          <a:ln w="9525" cap="flat" cmpd="sng" algn="ctr">
            <a:solidFill>
              <a:srgbClr val="8B8B64"/>
            </a:solidFill>
            <a:prstDash val="sysDash"/>
            <a:round/>
            <a:headEnd type="none" w="med" len="med"/>
            <a:tailEnd type="none" w="med" len="med"/>
          </a:ln>
          <a:effectLst/>
        </p:spPr>
      </p:cxnSp>
      <p:pic>
        <p:nvPicPr>
          <p:cNvPr id="10" name="Picture 9"/>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extLst>
      <p:ext uri="{BB962C8B-B14F-4D97-AF65-F5344CB8AC3E}">
        <p14:creationId xmlns:p14="http://schemas.microsoft.com/office/powerpoint/2010/main" val="282256524"/>
      </p:ext>
    </p:extLst>
  </p:cSld>
  <p:clrMap bg1="lt1" tx1="dk1" bg2="lt2" tx2="dk2" accent1="accent1" accent2="accent2" accent3="accent3" accent4="accent4" accent5="accent5" accent6="accent6" hlink="hlink" folHlink="folHlink"/>
  <p:sldLayoutIdLst>
    <p:sldLayoutId id="2147483784" r:id="rId1"/>
    <p:sldLayoutId id="2147483785" r:id="rId2"/>
    <p:sldLayoutId id="2147483781" r:id="rId3"/>
    <p:sldLayoutId id="2147483782" r:id="rId4"/>
    <p:sldLayoutId id="2147483783" r:id="rId5"/>
  </p:sldLayoutIdLst>
  <p:hf sldNum="0" hdr="0" dt="0"/>
  <p:txStyles>
    <p:titleStyle>
      <a:lvl1pPr algn="l" defTabSz="457200" rtl="0" eaLnBrk="1" latinLnBrk="0" hangingPunct="1">
        <a:spcBef>
          <a:spcPct val="0"/>
        </a:spcBef>
        <a:buNone/>
        <a:defRPr sz="2600" b="1" i="0" kern="1200">
          <a:solidFill>
            <a:schemeClr val="tx1"/>
          </a:solidFill>
          <a:latin typeface="Arial"/>
          <a:ea typeface="+mj-ea"/>
          <a:cs typeface="Arial"/>
        </a:defRPr>
      </a:lvl1pPr>
    </p:titleStyle>
    <p:bodyStyle>
      <a:lvl1pPr marL="2286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1pPr>
      <a:lvl2pPr marL="4572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2pPr>
      <a:lvl3pPr marL="6858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3pPr>
      <a:lvl4pPr marL="9144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4pPr>
      <a:lvl5pPr marL="11430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srcRect/>
          <a:stretch>
            <a:fillRect/>
          </a:stretch>
        </a:blipFill>
        <a:effectLst/>
      </p:bgPr>
    </p:bg>
    <p:spTree>
      <p:nvGrpSpPr>
        <p:cNvPr id="1" name=""/>
        <p:cNvGrpSpPr/>
        <p:nvPr/>
      </p:nvGrpSpPr>
      <p:grpSpPr>
        <a:xfrm>
          <a:off x="0" y="0"/>
          <a:ext cx="0" cy="0"/>
          <a:chOff x="0" y="0"/>
          <a:chExt cx="0" cy="0"/>
        </a:xfrm>
      </p:grpSpPr>
      <p:sp>
        <p:nvSpPr>
          <p:cNvPr id="9218" name="Title Placeholder 1"/>
          <p:cNvSpPr>
            <a:spLocks noGrp="1"/>
          </p:cNvSpPr>
          <p:nvPr>
            <p:ph type="title"/>
          </p:nvPr>
        </p:nvSpPr>
        <p:spPr bwMode="auto">
          <a:xfrm>
            <a:off x="502920" y="320039"/>
            <a:ext cx="8229600" cy="502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ctr" anchorCtr="0" compatLnSpc="1">
            <a:prstTxWarp prst="textNoShape">
              <a:avLst/>
            </a:prstTxWarp>
            <a:noAutofit/>
          </a:bodyPr>
          <a:lstStyle/>
          <a:p>
            <a:pPr lvl="0"/>
            <a:r>
              <a:rPr lang="en-US" dirty="0" smtClean="0"/>
              <a:t>CLICK TO EDIT MASTER TITLE STYLE</a:t>
            </a:r>
            <a:endParaRPr lang="en-US" dirty="0"/>
          </a:p>
        </p:txBody>
      </p:sp>
      <p:sp>
        <p:nvSpPr>
          <p:cNvPr id="9219" name="Text Placeholder 2"/>
          <p:cNvSpPr>
            <a:spLocks noGrp="1"/>
          </p:cNvSpPr>
          <p:nvPr>
            <p:ph type="body" idx="1"/>
          </p:nvPr>
        </p:nvSpPr>
        <p:spPr bwMode="auto">
          <a:xfrm>
            <a:off x="502920" y="914399"/>
            <a:ext cx="82296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l" fontAlgn="auto">
              <a:spcBef>
                <a:spcPts val="0"/>
              </a:spcBef>
              <a:spcAft>
                <a:spcPts val="0"/>
              </a:spcAft>
              <a:defRPr sz="700" dirty="0" smtClean="0">
                <a:solidFill>
                  <a:schemeClr val="accent5"/>
                </a:solidFill>
                <a:latin typeface="SapientSansRegular"/>
                <a:ea typeface="+mn-ea"/>
                <a:cs typeface="SapientSansRegular"/>
              </a:defRPr>
            </a:lvl1p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pic>
        <p:nvPicPr>
          <p:cNvPr id="7" name="Picture 11" descr="SapientGM_Logo_CMYK.png"/>
          <p:cNvPicPr>
            <a:picLocks noChangeAspect="1"/>
          </p:cNvPicPr>
          <p:nvPr userDrawn="1"/>
        </p:nvPicPr>
        <p:blipFill>
          <a:blip r:embed="rId6" cstate="print"/>
          <a:srcRect/>
          <a:stretch>
            <a:fillRect/>
          </a:stretch>
        </p:blipFill>
        <p:spPr bwMode="auto">
          <a:xfrm>
            <a:off x="533400" y="6553200"/>
            <a:ext cx="1447800" cy="203200"/>
          </a:xfrm>
          <a:prstGeom prst="rect">
            <a:avLst/>
          </a:prstGeom>
          <a:noFill/>
          <a:ln w="9525">
            <a:noFill/>
            <a:miter lim="800000"/>
            <a:headEnd/>
            <a:tailEnd/>
          </a:ln>
        </p:spPr>
      </p:pic>
      <p:pic>
        <p:nvPicPr>
          <p:cNvPr id="9" name="Picture 8"/>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cSld>
  <p:clrMap bg1="lt1" tx1="dk1" bg2="lt2" tx2="dk2" accent1="accent1" accent2="accent2" accent3="accent3" accent4="accent4" accent5="accent5" accent6="accent6" hlink="hlink" folHlink="folHlink"/>
  <p:sldLayoutIdLst>
    <p:sldLayoutId id="2147483791" r:id="rId1"/>
    <p:sldLayoutId id="2147483798" r:id="rId2"/>
    <p:sldLayoutId id="2147483765" r:id="rId3"/>
  </p:sldLayoutIdLst>
  <p:hf sldNum="0" hdr="0" dt="0"/>
  <p:txStyles>
    <p:titleStyle>
      <a:lvl1pPr algn="l" defTabSz="457200" rtl="0" fontAlgn="base">
        <a:spcBef>
          <a:spcPct val="0"/>
        </a:spcBef>
        <a:spcAft>
          <a:spcPct val="0"/>
        </a:spcAft>
        <a:defRPr sz="2600" b="1" i="0" kern="1200">
          <a:solidFill>
            <a:schemeClr val="tx1"/>
          </a:solidFill>
          <a:latin typeface="Arial"/>
          <a:ea typeface="ＭＳ Ｐゴシック" charset="0"/>
          <a:cs typeface="Arial"/>
        </a:defRPr>
      </a:lvl1pPr>
      <a:lvl2pPr algn="l" defTabSz="457200" rtl="0" fontAlgn="base">
        <a:spcBef>
          <a:spcPct val="0"/>
        </a:spcBef>
        <a:spcAft>
          <a:spcPct val="0"/>
        </a:spcAft>
        <a:defRPr sz="3700">
          <a:solidFill>
            <a:schemeClr val="tx2"/>
          </a:solidFill>
          <a:latin typeface="SapientCentroSlab-Light" charset="0"/>
          <a:ea typeface="ＭＳ Ｐゴシック" charset="0"/>
        </a:defRPr>
      </a:lvl2pPr>
      <a:lvl3pPr algn="l" defTabSz="457200" rtl="0" fontAlgn="base">
        <a:spcBef>
          <a:spcPct val="0"/>
        </a:spcBef>
        <a:spcAft>
          <a:spcPct val="0"/>
        </a:spcAft>
        <a:defRPr sz="3700">
          <a:solidFill>
            <a:schemeClr val="tx2"/>
          </a:solidFill>
          <a:latin typeface="SapientCentroSlab-Light" charset="0"/>
          <a:ea typeface="ＭＳ Ｐゴシック" charset="0"/>
        </a:defRPr>
      </a:lvl3pPr>
      <a:lvl4pPr algn="l" defTabSz="457200" rtl="0" fontAlgn="base">
        <a:spcBef>
          <a:spcPct val="0"/>
        </a:spcBef>
        <a:spcAft>
          <a:spcPct val="0"/>
        </a:spcAft>
        <a:defRPr sz="3700">
          <a:solidFill>
            <a:schemeClr val="tx2"/>
          </a:solidFill>
          <a:latin typeface="SapientCentroSlab-Light" charset="0"/>
          <a:ea typeface="ＭＳ Ｐゴシック" charset="0"/>
        </a:defRPr>
      </a:lvl4pPr>
      <a:lvl5pPr algn="l" defTabSz="457200" rtl="0" fontAlgn="base">
        <a:spcBef>
          <a:spcPct val="0"/>
        </a:spcBef>
        <a:spcAft>
          <a:spcPct val="0"/>
        </a:spcAft>
        <a:defRPr sz="3700">
          <a:solidFill>
            <a:schemeClr val="tx2"/>
          </a:solidFill>
          <a:latin typeface="SapientCentroSlab-Light" charset="0"/>
          <a:ea typeface="ＭＳ Ｐゴシック" charset="0"/>
        </a:defRPr>
      </a:lvl5pPr>
      <a:lvl6pPr marL="457200" algn="l" defTabSz="457200" rtl="0" fontAlgn="base">
        <a:spcBef>
          <a:spcPct val="0"/>
        </a:spcBef>
        <a:spcAft>
          <a:spcPct val="0"/>
        </a:spcAft>
        <a:defRPr sz="3700">
          <a:solidFill>
            <a:schemeClr val="tx2"/>
          </a:solidFill>
          <a:latin typeface="SapientCentroSlab-Light" charset="0"/>
          <a:ea typeface="ＭＳ Ｐゴシック" charset="0"/>
        </a:defRPr>
      </a:lvl6pPr>
      <a:lvl7pPr marL="914400" algn="l" defTabSz="457200" rtl="0" fontAlgn="base">
        <a:spcBef>
          <a:spcPct val="0"/>
        </a:spcBef>
        <a:spcAft>
          <a:spcPct val="0"/>
        </a:spcAft>
        <a:defRPr sz="3700">
          <a:solidFill>
            <a:schemeClr val="tx2"/>
          </a:solidFill>
          <a:latin typeface="SapientCentroSlab-Light" charset="0"/>
          <a:ea typeface="ＭＳ Ｐゴシック" charset="0"/>
        </a:defRPr>
      </a:lvl7pPr>
      <a:lvl8pPr marL="1371600" algn="l" defTabSz="457200" rtl="0" fontAlgn="base">
        <a:spcBef>
          <a:spcPct val="0"/>
        </a:spcBef>
        <a:spcAft>
          <a:spcPct val="0"/>
        </a:spcAft>
        <a:defRPr sz="3700">
          <a:solidFill>
            <a:schemeClr val="tx2"/>
          </a:solidFill>
          <a:latin typeface="SapientCentroSlab-Light" charset="0"/>
          <a:ea typeface="ＭＳ Ｐゴシック" charset="0"/>
        </a:defRPr>
      </a:lvl8pPr>
      <a:lvl9pPr marL="1828800" algn="l" defTabSz="457200" rtl="0" fontAlgn="base">
        <a:spcBef>
          <a:spcPct val="0"/>
        </a:spcBef>
        <a:spcAft>
          <a:spcPct val="0"/>
        </a:spcAft>
        <a:defRPr sz="3700">
          <a:solidFill>
            <a:schemeClr val="tx2"/>
          </a:solidFill>
          <a:latin typeface="SapientCentroSlab-Light" charset="0"/>
          <a:ea typeface="ＭＳ Ｐゴシック" charset="0"/>
        </a:defRPr>
      </a:lvl9pPr>
    </p:titleStyle>
    <p:bodyStyle>
      <a:lvl1pPr marL="228600" indent="-228600" algn="l" defTabSz="457200" rtl="0" fontAlgn="base">
        <a:lnSpc>
          <a:spcPct val="105000"/>
        </a:lnSpc>
        <a:spcBef>
          <a:spcPct val="0"/>
        </a:spcBef>
        <a:spcAft>
          <a:spcPts val="800"/>
        </a:spcAft>
        <a:buClr>
          <a:schemeClr val="tx1"/>
        </a:buClr>
        <a:buFont typeface="Arial"/>
        <a:buChar char="•"/>
        <a:defRPr sz="1400" b="0" i="0" kern="1200">
          <a:solidFill>
            <a:srgbClr val="666666"/>
          </a:solidFill>
          <a:latin typeface="Arial"/>
          <a:ea typeface="ＭＳ Ｐゴシック" charset="0"/>
          <a:cs typeface="Arial"/>
        </a:defRPr>
      </a:lvl1pPr>
      <a:lvl2pPr marL="466344" indent="-228600" algn="l" defTabSz="457200" rtl="0" fontAlgn="base">
        <a:lnSpc>
          <a:spcPct val="105000"/>
        </a:lnSpc>
        <a:spcBef>
          <a:spcPct val="0"/>
        </a:spcBef>
        <a:spcAft>
          <a:spcPts val="800"/>
        </a:spcAft>
        <a:buClr>
          <a:schemeClr val="tx1"/>
        </a:buClr>
        <a:buFont typeface="Arial"/>
        <a:buChar char="•"/>
        <a:defRPr sz="1400" b="0" i="0" kern="1200">
          <a:solidFill>
            <a:srgbClr val="666666"/>
          </a:solidFill>
          <a:latin typeface="Arial"/>
          <a:ea typeface="ＭＳ Ｐゴシック" charset="0"/>
          <a:cs typeface="Arial"/>
        </a:defRPr>
      </a:lvl2pPr>
      <a:lvl3pPr marL="694944" indent="-228600" algn="l" defTabSz="457200" rtl="0" fontAlgn="base">
        <a:lnSpc>
          <a:spcPct val="105000"/>
        </a:lnSpc>
        <a:spcBef>
          <a:spcPct val="0"/>
        </a:spcBef>
        <a:spcAft>
          <a:spcPts val="800"/>
        </a:spcAft>
        <a:buClr>
          <a:schemeClr val="tx1"/>
        </a:buClr>
        <a:buFont typeface="Arial"/>
        <a:buChar char="•"/>
        <a:defRPr sz="1400" b="0" i="0" kern="1200">
          <a:solidFill>
            <a:srgbClr val="666666"/>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666666"/>
          </a:solidFill>
          <a:latin typeface="Arial"/>
          <a:ea typeface="ＭＳ Ｐゴシック" charset="0"/>
          <a:cs typeface="Arial"/>
        </a:defRPr>
      </a:lvl4pPr>
      <a:lvl5pPr marL="1170432" indent="-228600" algn="l" defTabSz="457200" rtl="0" fontAlgn="base">
        <a:lnSpc>
          <a:spcPct val="105000"/>
        </a:lnSpc>
        <a:spcBef>
          <a:spcPct val="0"/>
        </a:spcBef>
        <a:spcAft>
          <a:spcPts val="800"/>
        </a:spcAft>
        <a:buClr>
          <a:schemeClr val="tx1"/>
        </a:buClr>
        <a:buFont typeface="Arial"/>
        <a:buChar char="•"/>
        <a:defRPr sz="1400" b="0" i="0" kern="1200">
          <a:solidFill>
            <a:srgbClr val="666666"/>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punchouty/gids2014-annotaion" TargetMode="External"/><Relationship Id="rId7" Type="http://schemas.openxmlformats.org/officeDocument/2006/relationships/hyperlink" Target="http://blog.retep.org/2009/02/13/getting-class-values-from-annotations-in-an-annotationprocessor/" TargetMode="External"/><Relationship Id="rId2" Type="http://schemas.openxmlformats.org/officeDocument/2006/relationships/notesSlide" Target="../notesSlides/notesSlide12.xml"/><Relationship Id="rId1" Type="http://schemas.openxmlformats.org/officeDocument/2006/relationships/slideLayout" Target="../slideLayouts/slideLayout15.xml"/><Relationship Id="rId6" Type="http://schemas.openxmlformats.org/officeDocument/2006/relationships/hyperlink" Target="http://deors.wordpress.com/2011/10/08/annotation-processors/" TargetMode="External"/><Relationship Id="rId5" Type="http://schemas.openxmlformats.org/officeDocument/2006/relationships/hyperlink" Target="http://types.cs.washington.edu/jsr308/" TargetMode="External"/><Relationship Id="rId4" Type="http://schemas.openxmlformats.org/officeDocument/2006/relationships/hyperlink" Target="http://projectlombok.org/"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noAutofit/>
          </a:bodyPr>
          <a:lstStyle/>
          <a:p>
            <a:r>
              <a:rPr lang="en-US" sz="4000" dirty="0">
                <a:solidFill>
                  <a:srgbClr val="000000"/>
                </a:solidFill>
              </a:rPr>
              <a:t/>
            </a:r>
            <a:br>
              <a:rPr lang="en-US" sz="4000" dirty="0">
                <a:solidFill>
                  <a:srgbClr val="000000"/>
                </a:solidFill>
              </a:rPr>
            </a:br>
            <a:r>
              <a:rPr lang="en-US" sz="4000" dirty="0">
                <a:solidFill>
                  <a:srgbClr val="000000"/>
                </a:solidFill>
              </a:rPr>
              <a:t>Metadata </a:t>
            </a:r>
            <a:r>
              <a:rPr lang="en-US" sz="4000" dirty="0" smtClean="0">
                <a:solidFill>
                  <a:srgbClr val="000000"/>
                </a:solidFill>
              </a:rPr>
              <a:t>Features</a:t>
            </a:r>
            <a:br>
              <a:rPr lang="en-US" sz="4000" dirty="0" smtClean="0">
                <a:solidFill>
                  <a:srgbClr val="000000"/>
                </a:solidFill>
              </a:rPr>
            </a:br>
            <a:r>
              <a:rPr lang="en-US" sz="4000" dirty="0" smtClean="0">
                <a:solidFill>
                  <a:srgbClr val="000000"/>
                </a:solidFill>
              </a:rPr>
              <a:t>in </a:t>
            </a:r>
            <a:r>
              <a:rPr lang="en-US" sz="4000" dirty="0">
                <a:solidFill>
                  <a:srgbClr val="000000"/>
                </a:solidFill>
              </a:rPr>
              <a:t>Java SE 8</a:t>
            </a:r>
          </a:p>
        </p:txBody>
      </p:sp>
      <p:sp>
        <p:nvSpPr>
          <p:cNvPr id="5" name="Text Placeholder 4"/>
          <p:cNvSpPr>
            <a:spLocks noGrp="1"/>
          </p:cNvSpPr>
          <p:nvPr>
            <p:ph type="body" sz="quarter" idx="11"/>
          </p:nvPr>
        </p:nvSpPr>
        <p:spPr>
          <a:xfrm>
            <a:off x="571500" y="4762500"/>
            <a:ext cx="8001000" cy="749300"/>
          </a:xfrm>
        </p:spPr>
        <p:txBody>
          <a:bodyPr/>
          <a:lstStyle/>
          <a:p>
            <a:r>
              <a:rPr lang="en-US" dirty="0"/>
              <a:t>Rajan Punchouty </a:t>
            </a:r>
            <a:endParaRPr lang="en-US" dirty="0" smtClean="0"/>
          </a:p>
          <a:p>
            <a:r>
              <a:rPr lang="en-US" dirty="0" smtClean="0"/>
              <a:t>24 </a:t>
            </a:r>
            <a:r>
              <a:rPr lang="en-US" dirty="0"/>
              <a:t>April 2014</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Annotation on Types</a:t>
            </a:r>
            <a:endParaRPr lang="en-US" dirty="0"/>
          </a:p>
        </p:txBody>
      </p:sp>
      <p:sp>
        <p:nvSpPr>
          <p:cNvPr id="6" name="Subtitle 5"/>
          <p:cNvSpPr>
            <a:spLocks noGrp="1"/>
          </p:cNvSpPr>
          <p:nvPr>
            <p:ph type="subTitle" idx="1"/>
          </p:nvPr>
        </p:nvSpPr>
        <p:spPr/>
        <p:txBody>
          <a:bodyPr/>
          <a:lstStyle/>
          <a:p>
            <a:r>
              <a:rPr lang="en-US" sz="1800" b="1" dirty="0" smtClean="0"/>
              <a:t>Java 8 </a:t>
            </a:r>
            <a:r>
              <a:rPr lang="en-US" sz="1800" b="1" dirty="0" smtClean="0"/>
              <a:t>Annotation </a:t>
            </a:r>
            <a:r>
              <a:rPr lang="en-US" sz="1800" b="1" dirty="0" smtClean="0"/>
              <a:t>Feature</a:t>
            </a:r>
            <a:endParaRPr lang="en-US" sz="1800" b="1" dirty="0"/>
          </a:p>
        </p:txBody>
      </p:sp>
      <p:sp>
        <p:nvSpPr>
          <p:cNvPr id="8" name="Text Placeholder 6"/>
          <p:cNvSpPr>
            <a:spLocks noGrp="1"/>
          </p:cNvSpPr>
          <p:nvPr>
            <p:ph type="body" sz="quarter" idx="10"/>
          </p:nvPr>
        </p:nvSpPr>
        <p:spPr>
          <a:xfrm>
            <a:off x="6184900" y="3975100"/>
            <a:ext cx="2585720" cy="2462213"/>
          </a:xfrm>
        </p:spPr>
        <p:txBody>
          <a:bodyPr/>
          <a:lstStyle/>
          <a:p>
            <a:r>
              <a:rPr lang="en-US" dirty="0" smtClean="0"/>
              <a:t>03</a:t>
            </a:r>
            <a:endParaRPr lang="en-US" dirty="0"/>
          </a:p>
        </p:txBody>
      </p:sp>
    </p:spTree>
    <p:extLst>
      <p:ext uri="{BB962C8B-B14F-4D97-AF65-F5344CB8AC3E}">
        <p14:creationId xmlns:p14="http://schemas.microsoft.com/office/powerpoint/2010/main" val="13384305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TYPED ANNOTATIONS</a:t>
            </a:r>
            <a:endParaRPr lang="en-US" dirty="0"/>
          </a:p>
        </p:txBody>
      </p:sp>
      <p:sp>
        <p:nvSpPr>
          <p:cNvPr id="7" name="Text Placeholder 6"/>
          <p:cNvSpPr>
            <a:spLocks noGrp="1"/>
          </p:cNvSpPr>
          <p:nvPr>
            <p:ph type="body" sz="quarter" idx="10"/>
          </p:nvPr>
        </p:nvSpPr>
        <p:spPr/>
        <p:txBody>
          <a:bodyPr/>
          <a:lstStyle/>
          <a:p>
            <a:r>
              <a:rPr lang="en-US" dirty="0" smtClean="0">
                <a:solidFill>
                  <a:srgbClr val="646464"/>
                </a:solidFill>
                <a:latin typeface="Consolas"/>
              </a:rPr>
              <a:t>	</a:t>
            </a:r>
            <a:endParaRPr lang="en-US" sz="2000"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
        <p:nvSpPr>
          <p:cNvPr id="8" name="Content Placeholder 3"/>
          <p:cNvSpPr txBox="1">
            <a:spLocks/>
          </p:cNvSpPr>
          <p:nvPr/>
        </p:nvSpPr>
        <p:spPr bwMode="auto">
          <a:xfrm>
            <a:off x="533400" y="990600"/>
            <a:ext cx="84582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sz="1400" b="0" i="0" kern="1200">
                <a:solidFill>
                  <a:srgbClr val="5A5A5A"/>
                </a:solidFill>
                <a:latin typeface="Arial"/>
                <a:ea typeface="ＭＳ Ｐゴシック" charset="0"/>
                <a:cs typeface="Arial"/>
              </a:defRPr>
            </a:lvl1pPr>
            <a:lvl2pPr marL="4572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2pPr>
            <a:lvl3pPr marL="6858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4pPr>
            <a:lvl5pPr marL="11430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14350" indent="-514350">
              <a:spcAft>
                <a:spcPct val="0"/>
              </a:spcAft>
              <a:buFont typeface="Arial" pitchFamily="34" charset="0"/>
              <a:buChar char="•"/>
            </a:pPr>
            <a:r>
              <a:rPr lang="en-US" sz="2400" dirty="0" smtClean="0"/>
              <a:t>Typed </a:t>
            </a:r>
            <a:r>
              <a:rPr lang="en-US" sz="2400" dirty="0" smtClean="0"/>
              <a:t>Annotation</a:t>
            </a:r>
          </a:p>
          <a:p>
            <a:pPr marL="971550" lvl="1" indent="-514350">
              <a:spcAft>
                <a:spcPct val="0"/>
              </a:spcAft>
            </a:pPr>
            <a:r>
              <a:rPr lang="en-US" sz="2400" dirty="0" smtClean="0"/>
              <a:t>Pre JDK 8 – annotation on declaration only</a:t>
            </a:r>
          </a:p>
          <a:p>
            <a:pPr marL="971550" lvl="1" indent="-514350">
              <a:spcAft>
                <a:spcPct val="0"/>
              </a:spcAft>
            </a:pPr>
            <a:r>
              <a:rPr lang="en-US" sz="2400" dirty="0" smtClean="0"/>
              <a:t>JDK 8 – annotation on any ‘type use’</a:t>
            </a:r>
          </a:p>
          <a:p>
            <a:pPr marL="514350" indent="-514350">
              <a:spcAft>
                <a:spcPct val="0"/>
              </a:spcAft>
              <a:buFont typeface="Arial" pitchFamily="34" charset="0"/>
              <a:buChar char="•"/>
            </a:pPr>
            <a:r>
              <a:rPr lang="en-US" sz="2400" dirty="0" smtClean="0"/>
              <a:t>Annotations </a:t>
            </a:r>
            <a:r>
              <a:rPr lang="en-US" sz="2400" dirty="0" smtClean="0"/>
              <a:t>can be used during</a:t>
            </a:r>
            <a:endParaRPr lang="en-US" sz="2400" dirty="0" smtClean="0"/>
          </a:p>
          <a:p>
            <a:pPr marL="971550" lvl="1" indent="-514350">
              <a:spcAft>
                <a:spcPct val="0"/>
              </a:spcAft>
            </a:pPr>
            <a:r>
              <a:rPr lang="en-US" sz="2400" dirty="0" smtClean="0"/>
              <a:t>Instance creation (new operator)</a:t>
            </a:r>
          </a:p>
          <a:p>
            <a:pPr marL="971550" lvl="1" indent="-514350">
              <a:spcAft>
                <a:spcPct val="0"/>
              </a:spcAft>
            </a:pPr>
            <a:r>
              <a:rPr lang="en-US" sz="2400" dirty="0" smtClean="0"/>
              <a:t>Object Cast</a:t>
            </a:r>
            <a:endParaRPr lang="en-US" sz="2400" dirty="0" smtClean="0"/>
          </a:p>
          <a:p>
            <a:pPr marL="971550" lvl="1" indent="-514350">
              <a:spcAft>
                <a:spcPct val="0"/>
              </a:spcAft>
            </a:pPr>
            <a:r>
              <a:rPr lang="en-US" sz="2400" dirty="0" smtClean="0"/>
              <a:t>Implement clause</a:t>
            </a:r>
          </a:p>
          <a:p>
            <a:pPr marL="971550" lvl="1" indent="-514350">
              <a:spcAft>
                <a:spcPct val="0"/>
              </a:spcAft>
            </a:pPr>
            <a:r>
              <a:rPr lang="en-US" sz="2400" dirty="0" smtClean="0"/>
              <a:t>Throw clause</a:t>
            </a:r>
          </a:p>
          <a:p>
            <a:pPr marL="514350" indent="-514350">
              <a:spcAft>
                <a:spcPct val="0"/>
              </a:spcAft>
              <a:buFont typeface="Arial" pitchFamily="34" charset="0"/>
              <a:buChar char="•"/>
            </a:pPr>
            <a:r>
              <a:rPr lang="en-US" sz="2400" dirty="0" smtClean="0"/>
              <a:t>Use Case</a:t>
            </a:r>
          </a:p>
          <a:p>
            <a:pPr marL="971550" lvl="1" indent="-514350">
              <a:spcAft>
                <a:spcPct val="0"/>
              </a:spcAft>
              <a:buFont typeface="Arial" pitchFamily="34" charset="0"/>
              <a:buChar char="•"/>
            </a:pPr>
            <a:r>
              <a:rPr lang="en-US" sz="2400" dirty="0" smtClean="0"/>
              <a:t>Checker Framework</a:t>
            </a:r>
          </a:p>
          <a:p>
            <a:pPr marL="514350" indent="-514350">
              <a:spcAft>
                <a:spcPct val="0"/>
              </a:spcAft>
              <a:buFont typeface="Arial" pitchFamily="34" charset="0"/>
              <a:buChar char="•"/>
            </a:pPr>
            <a:r>
              <a:rPr lang="en-US" sz="2400" dirty="0" smtClean="0"/>
              <a:t>Demo</a:t>
            </a:r>
            <a:endParaRPr lang="en-US" sz="2400" dirty="0"/>
          </a:p>
          <a:p>
            <a:pPr marL="514350" indent="-514350">
              <a:spcAft>
                <a:spcPct val="0"/>
              </a:spcAft>
              <a:buFont typeface="Arial" pitchFamily="34" charset="0"/>
              <a:buChar char="•"/>
            </a:pPr>
            <a:endParaRPr lang="en-US" sz="2400" dirty="0"/>
          </a:p>
          <a:p>
            <a:pPr marL="342900" indent="-342900">
              <a:spcAft>
                <a:spcPct val="0"/>
              </a:spcAft>
              <a:buFont typeface="Arial" pitchFamily="34" charset="0"/>
              <a:buChar char="•"/>
            </a:pPr>
            <a:endParaRPr lang="en-US" sz="1200" dirty="0" smtClean="0"/>
          </a:p>
        </p:txBody>
      </p:sp>
    </p:spTree>
    <p:extLst>
      <p:ext uri="{BB962C8B-B14F-4D97-AF65-F5344CB8AC3E}">
        <p14:creationId xmlns:p14="http://schemas.microsoft.com/office/powerpoint/2010/main" val="1411746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r>
              <a:rPr lang="en-US" dirty="0" smtClean="0"/>
              <a:t>04</a:t>
            </a:r>
            <a:endParaRPr lang="en-US" dirty="0"/>
          </a:p>
        </p:txBody>
      </p:sp>
      <p:sp>
        <p:nvSpPr>
          <p:cNvPr id="5" name="Title 4"/>
          <p:cNvSpPr>
            <a:spLocks noGrp="1"/>
          </p:cNvSpPr>
          <p:nvPr>
            <p:ph type="ctrTitle"/>
          </p:nvPr>
        </p:nvSpPr>
        <p:spPr/>
        <p:txBody>
          <a:bodyPr/>
          <a:lstStyle/>
          <a:p>
            <a:r>
              <a:rPr lang="en-US" dirty="0" smtClean="0"/>
              <a:t>Annotation - Functional Interface</a:t>
            </a:r>
            <a:endParaRPr lang="en-US" dirty="0"/>
          </a:p>
        </p:txBody>
      </p:sp>
      <p:sp>
        <p:nvSpPr>
          <p:cNvPr id="6" name="Subtitle 5"/>
          <p:cNvSpPr>
            <a:spLocks noGrp="1"/>
          </p:cNvSpPr>
          <p:nvPr>
            <p:ph type="subTitle" idx="1"/>
          </p:nvPr>
        </p:nvSpPr>
        <p:spPr/>
        <p:txBody>
          <a:bodyPr/>
          <a:lstStyle/>
          <a:p>
            <a:r>
              <a:rPr lang="en-US" sz="1800" b="1" dirty="0"/>
              <a:t>Lambda </a:t>
            </a:r>
            <a:r>
              <a:rPr lang="en-US" sz="1800" b="1" dirty="0" smtClean="0"/>
              <a:t>Expressions</a:t>
            </a:r>
            <a:endParaRPr lang="en-US" sz="1800" b="1" dirty="0"/>
          </a:p>
        </p:txBody>
      </p:sp>
    </p:spTree>
    <p:extLst>
      <p:ext uri="{BB962C8B-B14F-4D97-AF65-F5344CB8AC3E}">
        <p14:creationId xmlns:p14="http://schemas.microsoft.com/office/powerpoint/2010/main" val="10731791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4"/>
          <p:cNvSpPr>
            <a:spLocks noGrp="1"/>
          </p:cNvSpPr>
          <p:nvPr>
            <p:ph type="title"/>
          </p:nvPr>
        </p:nvSpPr>
        <p:spPr/>
        <p:txBody>
          <a:bodyPr/>
          <a:lstStyle/>
          <a:p>
            <a:pPr>
              <a:defRPr/>
            </a:pPr>
            <a:r>
              <a:rPr lang="en-US" dirty="0" smtClean="0"/>
              <a:t>Functional Interface</a:t>
            </a:r>
            <a:endParaRPr lang="en-US" sz="2000" dirty="0" smtClean="0">
              <a:solidFill>
                <a:schemeClr val="bg2">
                  <a:lumMod val="40000"/>
                  <a:lumOff val="60000"/>
                </a:schemeClr>
              </a:solidFill>
            </a:endParaRPr>
          </a:p>
        </p:txBody>
      </p:sp>
      <p:sp>
        <p:nvSpPr>
          <p:cNvPr id="6147" name="Content Placeholder 3"/>
          <p:cNvSpPr>
            <a:spLocks noGrp="1"/>
          </p:cNvSpPr>
          <p:nvPr>
            <p:ph sz="quarter" idx="10"/>
          </p:nvPr>
        </p:nvSpPr>
        <p:spPr/>
        <p:txBody>
          <a:bodyPr/>
          <a:lstStyle/>
          <a:p>
            <a:pPr>
              <a:lnSpc>
                <a:spcPct val="100000"/>
              </a:lnSpc>
              <a:spcAft>
                <a:spcPct val="0"/>
              </a:spcAft>
            </a:pPr>
            <a:r>
              <a:rPr lang="en-US" sz="2800" dirty="0" smtClean="0"/>
              <a:t>New </a:t>
            </a:r>
            <a:r>
              <a:rPr lang="en-US" sz="2800" dirty="0"/>
              <a:t>Annotation – @</a:t>
            </a:r>
            <a:r>
              <a:rPr lang="en-US" sz="2800" dirty="0" err="1"/>
              <a:t>FunctionalInterface</a:t>
            </a:r>
            <a:endParaRPr lang="en-US" sz="2800" dirty="0" smtClean="0"/>
          </a:p>
          <a:p>
            <a:pPr>
              <a:lnSpc>
                <a:spcPct val="100000"/>
              </a:lnSpc>
              <a:spcAft>
                <a:spcPct val="0"/>
              </a:spcAft>
            </a:pPr>
            <a:r>
              <a:rPr lang="en-US" sz="2800" dirty="0" smtClean="0"/>
              <a:t>Informative annotation</a:t>
            </a:r>
          </a:p>
          <a:p>
            <a:pPr lvl="1">
              <a:lnSpc>
                <a:spcPct val="100000"/>
              </a:lnSpc>
              <a:spcAft>
                <a:spcPct val="0"/>
              </a:spcAft>
            </a:pPr>
            <a:r>
              <a:rPr lang="en-US" sz="2600" dirty="0" smtClean="0"/>
              <a:t>Interface with exactly one abstract </a:t>
            </a:r>
            <a:r>
              <a:rPr lang="en-US" sz="2600" dirty="0" smtClean="0"/>
              <a:t>method</a:t>
            </a:r>
          </a:p>
          <a:p>
            <a:pPr>
              <a:lnSpc>
                <a:spcPct val="100000"/>
              </a:lnSpc>
              <a:spcAft>
                <a:spcPct val="0"/>
              </a:spcAft>
            </a:pPr>
            <a:r>
              <a:rPr lang="en-US" sz="2800" dirty="0" smtClean="0"/>
              <a:t>JDK Interfaces</a:t>
            </a:r>
          </a:p>
          <a:p>
            <a:pPr lvl="2">
              <a:lnSpc>
                <a:spcPct val="100000"/>
              </a:lnSpc>
              <a:spcAft>
                <a:spcPct val="0"/>
              </a:spcAft>
            </a:pPr>
            <a:r>
              <a:rPr lang="en-US" sz="2400" dirty="0" smtClean="0"/>
              <a:t>Comparator, </a:t>
            </a:r>
            <a:r>
              <a:rPr lang="en-US" sz="2400" dirty="0" smtClean="0"/>
              <a:t>Runnable, Callable, </a:t>
            </a:r>
            <a:r>
              <a:rPr lang="en-US" sz="2400" dirty="0" err="1" smtClean="0"/>
              <a:t>FileFilter</a:t>
            </a:r>
            <a:endParaRPr lang="en-US" sz="2400" dirty="0" smtClean="0"/>
          </a:p>
          <a:p>
            <a:pPr>
              <a:lnSpc>
                <a:spcPct val="100000"/>
              </a:lnSpc>
              <a:spcAft>
                <a:spcPct val="0"/>
              </a:spcAft>
              <a:buClr>
                <a:srgbClr val="355F99"/>
              </a:buClr>
            </a:pPr>
            <a:r>
              <a:rPr lang="en-US" sz="2800" dirty="0" err="1" smtClean="0"/>
              <a:t>java.util.function</a:t>
            </a:r>
            <a:r>
              <a:rPr lang="en-US" sz="2800" dirty="0" smtClean="0"/>
              <a:t> – Interfaces</a:t>
            </a:r>
            <a:endParaRPr lang="en-US" sz="2800" dirty="0"/>
          </a:p>
          <a:p>
            <a:pPr lvl="2">
              <a:lnSpc>
                <a:spcPct val="100000"/>
              </a:lnSpc>
              <a:spcAft>
                <a:spcPct val="0"/>
              </a:spcAft>
              <a:buClr>
                <a:srgbClr val="355F99"/>
              </a:buClr>
            </a:pPr>
            <a:r>
              <a:rPr lang="en-US" sz="2400" dirty="0" smtClean="0"/>
              <a:t>Predicate, Function, </a:t>
            </a:r>
            <a:r>
              <a:rPr lang="en-US" sz="2400" dirty="0" err="1" smtClean="0"/>
              <a:t>BiFunction</a:t>
            </a:r>
            <a:r>
              <a:rPr lang="en-US" sz="2400" dirty="0" smtClean="0"/>
              <a:t>, Consumer, Supplier</a:t>
            </a:r>
          </a:p>
          <a:p>
            <a:pPr>
              <a:lnSpc>
                <a:spcPct val="100000"/>
              </a:lnSpc>
              <a:spcAft>
                <a:spcPct val="0"/>
              </a:spcAft>
              <a:buClr>
                <a:srgbClr val="355F99"/>
              </a:buClr>
            </a:pPr>
            <a:r>
              <a:rPr lang="en-US" sz="2800" dirty="0" smtClean="0"/>
              <a:t>From </a:t>
            </a:r>
            <a:r>
              <a:rPr lang="en-US" sz="2800" dirty="0"/>
              <a:t>d</a:t>
            </a:r>
            <a:r>
              <a:rPr lang="en-US" sz="2800" dirty="0" smtClean="0"/>
              <a:t>efinition above </a:t>
            </a:r>
            <a:r>
              <a:rPr lang="en-US" sz="2800" dirty="0" err="1" smtClean="0"/>
              <a:t>ActionListener</a:t>
            </a:r>
            <a:r>
              <a:rPr lang="en-US" sz="2800" dirty="0" smtClean="0"/>
              <a:t> can also be treated as Functional Interface</a:t>
            </a:r>
          </a:p>
          <a:p>
            <a:pPr>
              <a:lnSpc>
                <a:spcPct val="100000"/>
              </a:lnSpc>
              <a:spcAft>
                <a:spcPct val="0"/>
              </a:spcAft>
              <a:buClr>
                <a:srgbClr val="355F99"/>
              </a:buClr>
            </a:pPr>
            <a:r>
              <a:rPr lang="en-US" sz="2800" dirty="0" smtClean="0"/>
              <a:t>SO WHAT IS </a:t>
            </a:r>
            <a:r>
              <a:rPr lang="en-US" sz="2800" smtClean="0"/>
              <a:t>THE BIG DEAL</a:t>
            </a:r>
            <a:r>
              <a:rPr lang="en-US" sz="2800" dirty="0" smtClean="0"/>
              <a:t>?</a:t>
            </a:r>
            <a:endParaRPr lang="en-US" sz="2800" dirty="0" smtClean="0"/>
          </a:p>
          <a:p>
            <a:pPr lvl="2">
              <a:lnSpc>
                <a:spcPct val="100000"/>
              </a:lnSpc>
              <a:spcAft>
                <a:spcPct val="0"/>
              </a:spcAft>
              <a:buClr>
                <a:srgbClr val="355F99"/>
              </a:buClr>
            </a:pPr>
            <a:endParaRPr lang="en-US" sz="2400" dirty="0" smtClean="0"/>
          </a:p>
          <a:p>
            <a:pPr lvl="2">
              <a:lnSpc>
                <a:spcPct val="100000"/>
              </a:lnSpc>
              <a:spcAft>
                <a:spcPct val="0"/>
              </a:spcAft>
              <a:buClr>
                <a:srgbClr val="355F99"/>
              </a:buClr>
            </a:pPr>
            <a:endParaRPr lang="en-US" sz="2400" dirty="0"/>
          </a:p>
          <a:p>
            <a:pPr lvl="1">
              <a:lnSpc>
                <a:spcPct val="100000"/>
              </a:lnSpc>
              <a:spcAft>
                <a:spcPct val="0"/>
              </a:spcAft>
            </a:pPr>
            <a:endParaRPr lang="en-US" dirty="0" smtClean="0"/>
          </a:p>
          <a:p>
            <a:pPr marL="0" indent="0">
              <a:lnSpc>
                <a:spcPct val="100000"/>
              </a:lnSpc>
              <a:spcAft>
                <a:spcPct val="0"/>
              </a:spcAft>
              <a:buNone/>
            </a:pPr>
            <a:endParaRPr lang="en-US" dirty="0" smtClean="0"/>
          </a:p>
        </p:txBody>
      </p:sp>
    </p:spTree>
    <p:extLst>
      <p:ext uri="{BB962C8B-B14F-4D97-AF65-F5344CB8AC3E}">
        <p14:creationId xmlns:p14="http://schemas.microsoft.com/office/powerpoint/2010/main" val="1515432088"/>
      </p:ext>
    </p:extLst>
  </p:cSld>
  <p:clrMapOvr>
    <a:masterClrMapping/>
  </p:clrMapOvr>
  <p:transition>
    <p:fade thruBlk="1"/>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4"/>
          <p:cNvSpPr>
            <a:spLocks noGrp="1"/>
          </p:cNvSpPr>
          <p:nvPr>
            <p:ph type="title"/>
          </p:nvPr>
        </p:nvSpPr>
        <p:spPr/>
        <p:txBody>
          <a:bodyPr/>
          <a:lstStyle/>
          <a:p>
            <a:pPr>
              <a:defRPr/>
            </a:pPr>
            <a:r>
              <a:rPr lang="en-US" dirty="0" smtClean="0"/>
              <a:t>Lambda </a:t>
            </a:r>
            <a:r>
              <a:rPr lang="en-US" dirty="0" smtClean="0"/>
              <a:t>Expressions </a:t>
            </a:r>
            <a:r>
              <a:rPr lang="en-US" dirty="0" smtClean="0"/>
              <a:t>– An introduction</a:t>
            </a:r>
            <a:endParaRPr lang="en-US" sz="2000" dirty="0" smtClean="0">
              <a:solidFill>
                <a:schemeClr val="bg2">
                  <a:lumMod val="40000"/>
                  <a:lumOff val="60000"/>
                </a:schemeClr>
              </a:solidFill>
            </a:endParaRPr>
          </a:p>
        </p:txBody>
      </p:sp>
      <p:sp>
        <p:nvSpPr>
          <p:cNvPr id="6147" name="Content Placeholder 3"/>
          <p:cNvSpPr>
            <a:spLocks noGrp="1"/>
          </p:cNvSpPr>
          <p:nvPr>
            <p:ph sz="quarter" idx="10"/>
          </p:nvPr>
        </p:nvSpPr>
        <p:spPr/>
        <p:txBody>
          <a:bodyPr/>
          <a:lstStyle/>
          <a:p>
            <a:pPr>
              <a:lnSpc>
                <a:spcPct val="100000"/>
              </a:lnSpc>
              <a:spcAft>
                <a:spcPct val="0"/>
              </a:spcAft>
            </a:pPr>
            <a:r>
              <a:rPr lang="en-US" sz="2800" dirty="0" smtClean="0"/>
              <a:t>Code as data</a:t>
            </a:r>
          </a:p>
          <a:p>
            <a:pPr lvl="1">
              <a:lnSpc>
                <a:spcPct val="100000"/>
              </a:lnSpc>
              <a:spcAft>
                <a:spcPct val="0"/>
              </a:spcAft>
            </a:pPr>
            <a:r>
              <a:rPr lang="en-US" sz="2600" dirty="0" smtClean="0"/>
              <a:t>Statements can be assigned to variable</a:t>
            </a:r>
          </a:p>
          <a:p>
            <a:pPr lvl="1">
              <a:lnSpc>
                <a:spcPct val="100000"/>
              </a:lnSpc>
              <a:spcAft>
                <a:spcPct val="0"/>
              </a:spcAft>
            </a:pPr>
            <a:r>
              <a:rPr lang="en-US" sz="2600" dirty="0" smtClean="0"/>
              <a:t>Can pass as method </a:t>
            </a:r>
            <a:r>
              <a:rPr lang="en-US" sz="2600" dirty="0" smtClean="0"/>
              <a:t>parameters</a:t>
            </a:r>
          </a:p>
          <a:p>
            <a:pPr>
              <a:lnSpc>
                <a:spcPct val="100000"/>
              </a:lnSpc>
              <a:spcAft>
                <a:spcPct val="0"/>
              </a:spcAft>
            </a:pPr>
            <a:r>
              <a:rPr lang="en-US" sz="2800" dirty="0" smtClean="0"/>
              <a:t>Syntax</a:t>
            </a:r>
          </a:p>
          <a:p>
            <a:pPr lvl="1">
              <a:lnSpc>
                <a:spcPct val="100000"/>
              </a:lnSpc>
              <a:spcAft>
                <a:spcPct val="0"/>
              </a:spcAft>
            </a:pPr>
            <a:r>
              <a:rPr lang="en-US" sz="2600" dirty="0" smtClean="0"/>
              <a:t>Parameters -&gt; body</a:t>
            </a:r>
            <a:endParaRPr lang="en-US" sz="2600" dirty="0"/>
          </a:p>
          <a:p>
            <a:pPr lvl="1">
              <a:lnSpc>
                <a:spcPct val="100000"/>
              </a:lnSpc>
              <a:spcAft>
                <a:spcPct val="0"/>
              </a:spcAft>
            </a:pPr>
            <a:r>
              <a:rPr lang="en-US" sz="2600" dirty="0" smtClean="0"/>
              <a:t>Code Demo</a:t>
            </a:r>
          </a:p>
          <a:p>
            <a:pPr>
              <a:lnSpc>
                <a:spcPct val="100000"/>
              </a:lnSpc>
              <a:spcAft>
                <a:spcPct val="0"/>
              </a:spcAft>
            </a:pPr>
            <a:r>
              <a:rPr lang="en-US" sz="2800" dirty="0" smtClean="0"/>
              <a:t>Functional Interfaces and Lambda Expressions</a:t>
            </a:r>
          </a:p>
          <a:p>
            <a:pPr>
              <a:lnSpc>
                <a:spcPct val="100000"/>
              </a:lnSpc>
              <a:spcAft>
                <a:spcPct val="0"/>
              </a:spcAft>
            </a:pPr>
            <a:r>
              <a:rPr lang="en-US" sz="2800" dirty="0" smtClean="0"/>
              <a:t>Functional interfaces can be assigned to any thing that fulfill the contract</a:t>
            </a:r>
            <a:endParaRPr lang="en-US" sz="2400" dirty="0" smtClean="0"/>
          </a:p>
          <a:p>
            <a:pPr lvl="2">
              <a:lnSpc>
                <a:spcPct val="100000"/>
              </a:lnSpc>
              <a:spcAft>
                <a:spcPct val="0"/>
              </a:spcAft>
              <a:buClr>
                <a:srgbClr val="355F99"/>
              </a:buClr>
            </a:pPr>
            <a:endParaRPr lang="en-US" sz="2400" dirty="0"/>
          </a:p>
          <a:p>
            <a:pPr lvl="1">
              <a:lnSpc>
                <a:spcPct val="100000"/>
              </a:lnSpc>
              <a:spcAft>
                <a:spcPct val="0"/>
              </a:spcAft>
            </a:pPr>
            <a:endParaRPr lang="en-US" dirty="0" smtClean="0"/>
          </a:p>
          <a:p>
            <a:pPr marL="0" indent="0">
              <a:lnSpc>
                <a:spcPct val="100000"/>
              </a:lnSpc>
              <a:spcAft>
                <a:spcPct val="0"/>
              </a:spcAft>
              <a:buNone/>
            </a:pPr>
            <a:endParaRPr lang="en-US" dirty="0" smtClean="0"/>
          </a:p>
        </p:txBody>
      </p:sp>
    </p:spTree>
    <p:extLst>
      <p:ext uri="{BB962C8B-B14F-4D97-AF65-F5344CB8AC3E}">
        <p14:creationId xmlns:p14="http://schemas.microsoft.com/office/powerpoint/2010/main" val="1125915907"/>
      </p:ext>
    </p:extLst>
  </p:cSld>
  <p:clrMapOvr>
    <a:masterClrMapping/>
  </p:clrMapOvr>
  <p:transition>
    <p:fade thruBlk="1"/>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4"/>
          <p:cNvSpPr>
            <a:spLocks noGrp="1"/>
          </p:cNvSpPr>
          <p:nvPr>
            <p:ph type="title"/>
          </p:nvPr>
        </p:nvSpPr>
        <p:spPr/>
        <p:txBody>
          <a:bodyPr/>
          <a:lstStyle/>
          <a:p>
            <a:pPr>
              <a:defRPr/>
            </a:pPr>
            <a:r>
              <a:rPr lang="en-US" dirty="0"/>
              <a:t>M</a:t>
            </a:r>
            <a:r>
              <a:rPr lang="en-US" dirty="0" smtClean="0"/>
              <a:t>iscellaneous</a:t>
            </a:r>
            <a:endParaRPr lang="en-US" sz="2000" dirty="0" smtClean="0">
              <a:solidFill>
                <a:schemeClr val="bg2">
                  <a:lumMod val="40000"/>
                  <a:lumOff val="60000"/>
                </a:schemeClr>
              </a:solidFill>
            </a:endParaRPr>
          </a:p>
        </p:txBody>
      </p:sp>
      <p:sp>
        <p:nvSpPr>
          <p:cNvPr id="6147" name="Content Placeholder 3"/>
          <p:cNvSpPr>
            <a:spLocks noGrp="1"/>
          </p:cNvSpPr>
          <p:nvPr>
            <p:ph sz="quarter" idx="10"/>
          </p:nvPr>
        </p:nvSpPr>
        <p:spPr/>
        <p:txBody>
          <a:bodyPr/>
          <a:lstStyle/>
          <a:p>
            <a:pPr>
              <a:lnSpc>
                <a:spcPct val="100000"/>
              </a:lnSpc>
              <a:spcAft>
                <a:spcPct val="0"/>
              </a:spcAft>
            </a:pPr>
            <a:r>
              <a:rPr lang="en-US" sz="2800" dirty="0" smtClean="0"/>
              <a:t>Method References</a:t>
            </a:r>
          </a:p>
          <a:p>
            <a:pPr lvl="1">
              <a:lnSpc>
                <a:spcPct val="100000"/>
              </a:lnSpc>
              <a:spcAft>
                <a:spcPct val="0"/>
              </a:spcAft>
            </a:pPr>
            <a:r>
              <a:rPr lang="en-US" sz="2600" dirty="0" smtClean="0"/>
              <a:t>Lambda Expressions have parameter, return type and some code statements.</a:t>
            </a:r>
          </a:p>
          <a:p>
            <a:pPr lvl="1">
              <a:lnSpc>
                <a:spcPct val="100000"/>
              </a:lnSpc>
              <a:spcAft>
                <a:spcPct val="0"/>
              </a:spcAft>
            </a:pPr>
            <a:r>
              <a:rPr lang="en-US" sz="2600" dirty="0" smtClean="0"/>
              <a:t>Syntax – Demo </a:t>
            </a:r>
            <a:endParaRPr lang="en-US" sz="2600" dirty="0"/>
          </a:p>
          <a:p>
            <a:pPr>
              <a:lnSpc>
                <a:spcPct val="100000"/>
              </a:lnSpc>
              <a:spcAft>
                <a:spcPct val="0"/>
              </a:spcAft>
            </a:pPr>
            <a:r>
              <a:rPr lang="en-US" sz="2800" dirty="0"/>
              <a:t>Default </a:t>
            </a:r>
            <a:r>
              <a:rPr lang="en-US" sz="2800" dirty="0" smtClean="0"/>
              <a:t>Methods</a:t>
            </a:r>
            <a:r>
              <a:rPr lang="en-US" sz="2800" dirty="0"/>
              <a:t> – Demo </a:t>
            </a:r>
            <a:endParaRPr lang="en-US" sz="2800" dirty="0" smtClean="0"/>
          </a:p>
          <a:p>
            <a:pPr lvl="1">
              <a:lnSpc>
                <a:spcPct val="100000"/>
              </a:lnSpc>
              <a:spcAft>
                <a:spcPct val="0"/>
              </a:spcAft>
            </a:pPr>
            <a:r>
              <a:rPr lang="en-US" sz="2600" dirty="0" smtClean="0"/>
              <a:t>Functional interface can have default methods</a:t>
            </a:r>
            <a:endParaRPr lang="en-US" sz="2600" dirty="0"/>
          </a:p>
          <a:p>
            <a:pPr>
              <a:lnSpc>
                <a:spcPct val="100000"/>
              </a:lnSpc>
              <a:spcAft>
                <a:spcPct val="0"/>
              </a:spcAft>
            </a:pPr>
            <a:r>
              <a:rPr lang="en-US" sz="2800" dirty="0"/>
              <a:t>Static Methods</a:t>
            </a:r>
            <a:endParaRPr lang="en-US" sz="2400" dirty="0"/>
          </a:p>
          <a:p>
            <a:pPr>
              <a:lnSpc>
                <a:spcPct val="100000"/>
              </a:lnSpc>
              <a:spcAft>
                <a:spcPct val="0"/>
              </a:spcAft>
            </a:pPr>
            <a:endParaRPr lang="en-US" sz="2800" dirty="0" smtClean="0"/>
          </a:p>
          <a:p>
            <a:pPr>
              <a:lnSpc>
                <a:spcPct val="100000"/>
              </a:lnSpc>
              <a:spcAft>
                <a:spcPct val="0"/>
              </a:spcAft>
            </a:pPr>
            <a:r>
              <a:rPr lang="en-US" sz="2800" dirty="0" smtClean="0"/>
              <a:t>Streams operations are functional </a:t>
            </a:r>
            <a:r>
              <a:rPr lang="en-US" sz="2800" dirty="0" smtClean="0"/>
              <a:t>in </a:t>
            </a:r>
            <a:r>
              <a:rPr lang="en-US" sz="2800" dirty="0"/>
              <a:t>nature – Demo </a:t>
            </a:r>
            <a:endParaRPr lang="en-US" dirty="0" smtClean="0"/>
          </a:p>
          <a:p>
            <a:pPr>
              <a:lnSpc>
                <a:spcPct val="100000"/>
              </a:lnSpc>
              <a:spcAft>
                <a:spcPct val="0"/>
              </a:spcAft>
            </a:pPr>
            <a:endParaRPr lang="en-US" dirty="0" smtClean="0"/>
          </a:p>
        </p:txBody>
      </p:sp>
    </p:spTree>
    <p:extLst>
      <p:ext uri="{BB962C8B-B14F-4D97-AF65-F5344CB8AC3E}">
        <p14:creationId xmlns:p14="http://schemas.microsoft.com/office/powerpoint/2010/main" val="2816829097"/>
      </p:ext>
    </p:extLst>
  </p:cSld>
  <p:clrMapOvr>
    <a:masterClrMapping/>
  </p:clrMapOvr>
  <p:transition>
    <p:fade thruBlk="1"/>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4"/>
          <p:cNvSpPr>
            <a:spLocks noGrp="1"/>
          </p:cNvSpPr>
          <p:nvPr>
            <p:ph type="title"/>
          </p:nvPr>
        </p:nvSpPr>
        <p:spPr/>
        <p:txBody>
          <a:bodyPr/>
          <a:lstStyle/>
          <a:p>
            <a:pPr>
              <a:defRPr/>
            </a:pPr>
            <a:r>
              <a:rPr lang="en-US" dirty="0" smtClean="0"/>
              <a:t>References</a:t>
            </a:r>
            <a:endParaRPr lang="en-US" sz="2000" dirty="0" smtClean="0">
              <a:solidFill>
                <a:schemeClr val="bg2">
                  <a:lumMod val="40000"/>
                  <a:lumOff val="60000"/>
                </a:schemeClr>
              </a:solidFill>
            </a:endParaRPr>
          </a:p>
        </p:txBody>
      </p:sp>
      <p:sp>
        <p:nvSpPr>
          <p:cNvPr id="6147" name="Content Placeholder 3"/>
          <p:cNvSpPr>
            <a:spLocks noGrp="1"/>
          </p:cNvSpPr>
          <p:nvPr>
            <p:ph sz="quarter" idx="10"/>
          </p:nvPr>
        </p:nvSpPr>
        <p:spPr/>
        <p:txBody>
          <a:bodyPr/>
          <a:lstStyle/>
          <a:p>
            <a:pPr>
              <a:lnSpc>
                <a:spcPct val="100000"/>
              </a:lnSpc>
              <a:spcAft>
                <a:spcPct val="0"/>
              </a:spcAft>
            </a:pPr>
            <a:r>
              <a:rPr lang="en-US" sz="2800" dirty="0"/>
              <a:t>Supporting Code – </a:t>
            </a:r>
            <a:r>
              <a:rPr lang="en-US" sz="2800" dirty="0">
                <a:hlinkClick r:id="rId3"/>
              </a:rPr>
              <a:t>https://</a:t>
            </a:r>
            <a:r>
              <a:rPr lang="en-US" sz="2800" dirty="0" smtClean="0">
                <a:hlinkClick r:id="rId3"/>
              </a:rPr>
              <a:t>github.com/punchouty/gids2014-annotaion</a:t>
            </a:r>
            <a:endParaRPr lang="en-US" sz="2800" dirty="0" smtClean="0"/>
          </a:p>
          <a:p>
            <a:pPr>
              <a:lnSpc>
                <a:spcPct val="100000"/>
              </a:lnSpc>
              <a:spcAft>
                <a:spcPct val="0"/>
              </a:spcAft>
            </a:pPr>
            <a:r>
              <a:rPr lang="en-US" sz="2800" dirty="0" smtClean="0"/>
              <a:t>Lombok </a:t>
            </a:r>
            <a:r>
              <a:rPr lang="en-US" sz="2800" dirty="0"/>
              <a:t>– </a:t>
            </a:r>
            <a:r>
              <a:rPr lang="en-US" sz="2800" dirty="0">
                <a:hlinkClick r:id="rId4"/>
              </a:rPr>
              <a:t>http://projectlombok.org</a:t>
            </a:r>
            <a:r>
              <a:rPr lang="en-US" sz="2800" dirty="0" smtClean="0">
                <a:hlinkClick r:id="rId4"/>
              </a:rPr>
              <a:t>/</a:t>
            </a:r>
            <a:endParaRPr lang="en-US" sz="2800" dirty="0" smtClean="0"/>
          </a:p>
          <a:p>
            <a:pPr>
              <a:lnSpc>
                <a:spcPct val="100000"/>
              </a:lnSpc>
              <a:spcAft>
                <a:spcPct val="0"/>
              </a:spcAft>
            </a:pPr>
            <a:r>
              <a:rPr lang="en-US" sz="2800" dirty="0" smtClean="0"/>
              <a:t>Checker Framework </a:t>
            </a:r>
            <a:r>
              <a:rPr lang="en-US" sz="2800" dirty="0"/>
              <a:t>– </a:t>
            </a:r>
            <a:r>
              <a:rPr lang="en-US" sz="2800" dirty="0">
                <a:hlinkClick r:id="rId5"/>
              </a:rPr>
              <a:t>http://types.cs.washington.edu/jsr308</a:t>
            </a:r>
            <a:r>
              <a:rPr lang="en-US" sz="2800" dirty="0" smtClean="0">
                <a:hlinkClick r:id="rId5"/>
              </a:rPr>
              <a:t>/</a:t>
            </a:r>
            <a:endParaRPr lang="en-US" sz="2800" dirty="0" smtClean="0"/>
          </a:p>
          <a:p>
            <a:pPr>
              <a:lnSpc>
                <a:spcPct val="100000"/>
              </a:lnSpc>
              <a:spcAft>
                <a:spcPct val="0"/>
              </a:spcAft>
            </a:pPr>
            <a:r>
              <a:rPr lang="en-US" sz="2800" dirty="0" smtClean="0"/>
              <a:t>Annotation Processing </a:t>
            </a:r>
            <a:r>
              <a:rPr lang="en-US" sz="2800" dirty="0"/>
              <a:t>– </a:t>
            </a:r>
            <a:r>
              <a:rPr lang="en-US" sz="2800" dirty="0">
                <a:hlinkClick r:id="rId6"/>
              </a:rPr>
              <a:t>http://deors.wordpress.com/2011/10/08/annotation-processors</a:t>
            </a:r>
            <a:r>
              <a:rPr lang="en-US" sz="2800" dirty="0" smtClean="0">
                <a:hlinkClick r:id="rId6"/>
              </a:rPr>
              <a:t>/</a:t>
            </a:r>
            <a:r>
              <a:rPr lang="en-US" sz="2800" dirty="0" smtClean="0"/>
              <a:t> AND </a:t>
            </a:r>
            <a:r>
              <a:rPr lang="en-US" sz="2800" dirty="0" smtClean="0">
                <a:hlinkClick r:id="rId7"/>
              </a:rPr>
              <a:t>http</a:t>
            </a:r>
            <a:r>
              <a:rPr lang="en-US" sz="2800" dirty="0">
                <a:hlinkClick r:id="rId7"/>
              </a:rPr>
              <a:t>://blog.retep.org/2009/02/13/getting-class-values-from-annotations-in-an-annotationprocessor</a:t>
            </a:r>
            <a:r>
              <a:rPr lang="en-US" sz="2800" dirty="0" smtClean="0">
                <a:hlinkClick r:id="rId7"/>
              </a:rPr>
              <a:t>/</a:t>
            </a:r>
            <a:endParaRPr lang="en-US" sz="2800" dirty="0" smtClean="0"/>
          </a:p>
          <a:p>
            <a:pPr>
              <a:lnSpc>
                <a:spcPct val="100000"/>
              </a:lnSpc>
              <a:spcAft>
                <a:spcPct val="0"/>
              </a:spcAft>
            </a:pPr>
            <a:endParaRPr lang="en-US" sz="2800" dirty="0" smtClean="0"/>
          </a:p>
          <a:p>
            <a:pPr>
              <a:lnSpc>
                <a:spcPct val="100000"/>
              </a:lnSpc>
              <a:spcAft>
                <a:spcPct val="0"/>
              </a:spcAft>
            </a:pPr>
            <a:endParaRPr lang="en-US" dirty="0" smtClean="0"/>
          </a:p>
          <a:p>
            <a:pPr>
              <a:lnSpc>
                <a:spcPct val="100000"/>
              </a:lnSpc>
              <a:spcAft>
                <a:spcPct val="0"/>
              </a:spcAft>
            </a:pPr>
            <a:endParaRPr lang="en-US" dirty="0" smtClean="0"/>
          </a:p>
        </p:txBody>
      </p:sp>
    </p:spTree>
    <p:extLst>
      <p:ext uri="{BB962C8B-B14F-4D97-AF65-F5344CB8AC3E}">
        <p14:creationId xmlns:p14="http://schemas.microsoft.com/office/powerpoint/2010/main" val="4102011233"/>
      </p:ext>
    </p:extLst>
  </p:cSld>
  <p:clrMapOvr>
    <a:masterClrMapping/>
  </p:clrMapOvr>
  <p:transition>
    <p:fade thruBlk="1"/>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THANK YOU</a:t>
            </a:r>
            <a:endParaRPr lang="en-US" dirty="0"/>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49845" y="6129805"/>
            <a:ext cx="1006475" cy="292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841203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AGENDA</a:t>
            </a:r>
            <a:endParaRPr lang="en-US" dirty="0"/>
          </a:p>
        </p:txBody>
      </p:sp>
      <p:sp>
        <p:nvSpPr>
          <p:cNvPr id="6" name="Subtitle 5"/>
          <p:cNvSpPr>
            <a:spLocks noGrp="1"/>
          </p:cNvSpPr>
          <p:nvPr>
            <p:ph type="subTitle" idx="1"/>
          </p:nvPr>
        </p:nvSpPr>
        <p:spPr>
          <a:xfrm>
            <a:off x="1143000" y="3886199"/>
            <a:ext cx="7315200" cy="2205111"/>
          </a:xfrm>
        </p:spPr>
        <p:txBody>
          <a:bodyPr/>
          <a:lstStyle/>
          <a:p>
            <a:pPr marL="457200" indent="-457200">
              <a:buFont typeface="+mj-lt"/>
              <a:buAutoNum type="arabicPeriod"/>
            </a:pPr>
            <a:r>
              <a:rPr lang="en-US" sz="2000" b="1" i="0" dirty="0" smtClean="0"/>
              <a:t>Annotations </a:t>
            </a:r>
            <a:r>
              <a:rPr lang="en-US" sz="2000" b="1" i="0" dirty="0" smtClean="0"/>
              <a:t>background</a:t>
            </a:r>
            <a:endParaRPr lang="en-US" sz="2000" b="1" i="0" dirty="0"/>
          </a:p>
          <a:p>
            <a:pPr marL="457200" indent="-457200">
              <a:buFont typeface="+mj-lt"/>
              <a:buAutoNum type="arabicPeriod"/>
            </a:pPr>
            <a:r>
              <a:rPr lang="en-US" sz="2000" b="1" i="0" dirty="0" smtClean="0"/>
              <a:t>Repeating Annotation</a:t>
            </a:r>
          </a:p>
          <a:p>
            <a:pPr marL="457200" indent="-457200">
              <a:buFont typeface="+mj-lt"/>
              <a:buAutoNum type="arabicPeriod"/>
            </a:pPr>
            <a:r>
              <a:rPr lang="en-US" sz="2000" b="1" i="0" dirty="0" smtClean="0"/>
              <a:t>Annotations on Java Types</a:t>
            </a:r>
            <a:endParaRPr lang="en-US" sz="2000" b="1" i="0" dirty="0"/>
          </a:p>
          <a:p>
            <a:pPr marL="457200" indent="-457200">
              <a:buFont typeface="+mj-lt"/>
              <a:buAutoNum type="arabicPeriod"/>
            </a:pPr>
            <a:r>
              <a:rPr lang="en-US" sz="2000" b="1" i="0" dirty="0" smtClean="0"/>
              <a:t>@</a:t>
            </a:r>
            <a:r>
              <a:rPr lang="en-US" sz="2000" b="1" i="0" dirty="0" err="1" smtClean="0"/>
              <a:t>Functionalnterface</a:t>
            </a:r>
            <a:endParaRPr lang="en-US" sz="2000" b="1" i="0"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454" y="6225422"/>
            <a:ext cx="7735887" cy="377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52813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Annotations Background</a:t>
            </a:r>
          </a:p>
        </p:txBody>
      </p:sp>
      <p:sp>
        <p:nvSpPr>
          <p:cNvPr id="6" name="Subtitle 5"/>
          <p:cNvSpPr>
            <a:spLocks noGrp="1"/>
          </p:cNvSpPr>
          <p:nvPr>
            <p:ph type="subTitle" idx="1"/>
          </p:nvPr>
        </p:nvSpPr>
        <p:spPr/>
        <p:txBody>
          <a:bodyPr/>
          <a:lstStyle/>
          <a:p>
            <a:r>
              <a:rPr lang="en-US" sz="1800" b="1" dirty="0" smtClean="0"/>
              <a:t>Definition, Declaration and Processing</a:t>
            </a:r>
            <a:endParaRPr lang="en-US" sz="1800" b="1" dirty="0"/>
          </a:p>
        </p:txBody>
      </p:sp>
      <p:sp>
        <p:nvSpPr>
          <p:cNvPr id="8" name="Text Placeholder 6"/>
          <p:cNvSpPr>
            <a:spLocks noGrp="1"/>
          </p:cNvSpPr>
          <p:nvPr>
            <p:ph type="body" sz="quarter" idx="10"/>
          </p:nvPr>
        </p:nvSpPr>
        <p:spPr>
          <a:xfrm>
            <a:off x="6184900" y="3975100"/>
            <a:ext cx="2585720" cy="2462213"/>
          </a:xfrm>
        </p:spPr>
        <p:txBody>
          <a:bodyPr/>
          <a:lstStyle/>
          <a:p>
            <a:r>
              <a:rPr lang="en-US" dirty="0" smtClean="0"/>
              <a:t>01</a:t>
            </a:r>
            <a:endParaRPr lang="en-US" dirty="0"/>
          </a:p>
        </p:txBody>
      </p:sp>
    </p:spTree>
    <p:extLst>
      <p:ext uri="{BB962C8B-B14F-4D97-AF65-F5344CB8AC3E}">
        <p14:creationId xmlns:p14="http://schemas.microsoft.com/office/powerpoint/2010/main" val="21295559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BACKGROUND – ANNOTATION DEFINITION</a:t>
            </a:r>
            <a:endParaRPr lang="en-US" dirty="0"/>
          </a:p>
        </p:txBody>
      </p:sp>
      <p:sp>
        <p:nvSpPr>
          <p:cNvPr id="7" name="Text Placeholder 6"/>
          <p:cNvSpPr>
            <a:spLocks noGrp="1"/>
          </p:cNvSpPr>
          <p:nvPr>
            <p:ph type="body" sz="quarter" idx="10"/>
          </p:nvPr>
        </p:nvSpPr>
        <p:spPr/>
        <p:txBody>
          <a:bodyPr/>
          <a:lstStyle/>
          <a:p>
            <a:endParaRPr lang="en-US" sz="2400" dirty="0" smtClean="0">
              <a:solidFill>
                <a:srgbClr val="646464"/>
              </a:solidFill>
              <a:latin typeface="Consolas"/>
            </a:endParaRPr>
          </a:p>
          <a:p>
            <a:r>
              <a:rPr lang="en-US" sz="2400" dirty="0" smtClean="0">
                <a:solidFill>
                  <a:srgbClr val="646464"/>
                </a:solidFill>
                <a:latin typeface="Consolas"/>
              </a:rPr>
              <a:t>@</a:t>
            </a:r>
            <a:r>
              <a:rPr lang="en-US" sz="2400" dirty="0">
                <a:solidFill>
                  <a:srgbClr val="646464"/>
                </a:solidFill>
                <a:latin typeface="Consolas"/>
              </a:rPr>
              <a:t>Target</a:t>
            </a:r>
            <a:r>
              <a:rPr lang="en-US" sz="2400" dirty="0">
                <a:solidFill>
                  <a:srgbClr val="000000"/>
                </a:solidFill>
                <a:latin typeface="Consolas"/>
              </a:rPr>
              <a:t>(</a:t>
            </a:r>
            <a:r>
              <a:rPr lang="en-US" sz="2400" dirty="0" err="1">
                <a:solidFill>
                  <a:srgbClr val="000000"/>
                </a:solidFill>
                <a:latin typeface="Consolas"/>
              </a:rPr>
              <a:t>ElementType.</a:t>
            </a:r>
            <a:r>
              <a:rPr lang="en-US" sz="2400" b="1" i="1" dirty="0" err="1">
                <a:solidFill>
                  <a:srgbClr val="0000C0"/>
                </a:solidFill>
                <a:latin typeface="Consolas"/>
              </a:rPr>
              <a:t>TYPE</a:t>
            </a:r>
            <a:r>
              <a:rPr lang="en-US" sz="2400" b="1" i="1" dirty="0">
                <a:solidFill>
                  <a:srgbClr val="000000"/>
                </a:solidFill>
                <a:latin typeface="Consolas"/>
              </a:rPr>
              <a:t>)</a:t>
            </a:r>
          </a:p>
          <a:p>
            <a:r>
              <a:rPr lang="en-US" sz="2400" dirty="0">
                <a:solidFill>
                  <a:srgbClr val="646464"/>
                </a:solidFill>
                <a:latin typeface="Consolas"/>
              </a:rPr>
              <a:t>@Retention</a:t>
            </a:r>
            <a:r>
              <a:rPr lang="en-US" sz="2400" dirty="0">
                <a:solidFill>
                  <a:srgbClr val="000000"/>
                </a:solidFill>
                <a:latin typeface="Consolas"/>
              </a:rPr>
              <a:t>(</a:t>
            </a:r>
            <a:r>
              <a:rPr lang="en-US" sz="2400" dirty="0" err="1">
                <a:solidFill>
                  <a:srgbClr val="000000"/>
                </a:solidFill>
                <a:latin typeface="Consolas"/>
              </a:rPr>
              <a:t>RetentionPolicy.</a:t>
            </a:r>
            <a:r>
              <a:rPr lang="en-US" sz="2400" b="1" i="1" dirty="0" err="1">
                <a:solidFill>
                  <a:srgbClr val="0000C0"/>
                </a:solidFill>
                <a:latin typeface="Consolas"/>
              </a:rPr>
              <a:t>RUNTIME</a:t>
            </a:r>
            <a:r>
              <a:rPr lang="en-US" sz="2400" b="1" i="1" dirty="0">
                <a:solidFill>
                  <a:srgbClr val="000000"/>
                </a:solidFill>
                <a:latin typeface="Consolas"/>
              </a:rPr>
              <a:t>)</a:t>
            </a:r>
          </a:p>
          <a:p>
            <a:r>
              <a:rPr lang="en-US" sz="2400" b="1" dirty="0">
                <a:solidFill>
                  <a:srgbClr val="7F0055"/>
                </a:solidFill>
                <a:latin typeface="Consolas"/>
              </a:rPr>
              <a:t>public</a:t>
            </a:r>
            <a:r>
              <a:rPr lang="en-US" sz="2400" b="1" dirty="0">
                <a:solidFill>
                  <a:srgbClr val="000000"/>
                </a:solidFill>
                <a:latin typeface="Consolas"/>
              </a:rPr>
              <a:t> </a:t>
            </a:r>
            <a:r>
              <a:rPr lang="en-US" sz="2400" b="1" dirty="0">
                <a:solidFill>
                  <a:srgbClr val="7F0055"/>
                </a:solidFill>
                <a:latin typeface="Consolas"/>
              </a:rPr>
              <a:t>@interface</a:t>
            </a:r>
            <a:r>
              <a:rPr lang="en-US" sz="2400" b="1" dirty="0">
                <a:solidFill>
                  <a:srgbClr val="000000"/>
                </a:solidFill>
                <a:latin typeface="Consolas"/>
              </a:rPr>
              <a:t> </a:t>
            </a:r>
            <a:r>
              <a:rPr lang="en-US" sz="2400" b="1" dirty="0">
                <a:solidFill>
                  <a:srgbClr val="646464"/>
                </a:solidFill>
                <a:latin typeface="Consolas"/>
              </a:rPr>
              <a:t>Author</a:t>
            </a:r>
            <a:r>
              <a:rPr lang="en-US" sz="2400" b="1" dirty="0">
                <a:solidFill>
                  <a:srgbClr val="000000"/>
                </a:solidFill>
                <a:latin typeface="Consolas"/>
              </a:rPr>
              <a:t> {</a:t>
            </a:r>
          </a:p>
          <a:p>
            <a:r>
              <a:rPr lang="en-US" sz="2400" dirty="0" smtClean="0">
                <a:solidFill>
                  <a:srgbClr val="000000"/>
                </a:solidFill>
                <a:latin typeface="Consolas"/>
              </a:rPr>
              <a:t>	String </a:t>
            </a:r>
            <a:r>
              <a:rPr lang="en-US" sz="2400" dirty="0">
                <a:solidFill>
                  <a:srgbClr val="000000"/>
                </a:solidFill>
                <a:latin typeface="Consolas"/>
              </a:rPr>
              <a:t>name() </a:t>
            </a:r>
            <a:r>
              <a:rPr lang="en-US" sz="2400" b="1" dirty="0">
                <a:solidFill>
                  <a:srgbClr val="7F0055"/>
                </a:solidFill>
                <a:latin typeface="Consolas"/>
              </a:rPr>
              <a:t>default</a:t>
            </a:r>
            <a:r>
              <a:rPr lang="en-US" sz="2400" b="1" dirty="0">
                <a:solidFill>
                  <a:srgbClr val="000000"/>
                </a:solidFill>
                <a:latin typeface="Consolas"/>
              </a:rPr>
              <a:t> </a:t>
            </a:r>
            <a:r>
              <a:rPr lang="en-US" sz="2400" b="1" dirty="0">
                <a:solidFill>
                  <a:srgbClr val="2A00FF"/>
                </a:solidFill>
                <a:latin typeface="Consolas"/>
              </a:rPr>
              <a:t>""</a:t>
            </a:r>
            <a:r>
              <a:rPr lang="en-US" sz="2400" b="1" dirty="0">
                <a:solidFill>
                  <a:srgbClr val="000000"/>
                </a:solidFill>
                <a:latin typeface="Consolas"/>
              </a:rPr>
              <a:t>;</a:t>
            </a:r>
          </a:p>
          <a:p>
            <a:r>
              <a:rPr lang="en-US" sz="2400" dirty="0" smtClean="0">
                <a:solidFill>
                  <a:srgbClr val="000000"/>
                </a:solidFill>
                <a:latin typeface="Consolas"/>
              </a:rPr>
              <a:t>	String </a:t>
            </a:r>
            <a:r>
              <a:rPr lang="en-US" sz="2400" dirty="0" err="1">
                <a:solidFill>
                  <a:srgbClr val="000000"/>
                </a:solidFill>
                <a:latin typeface="Consolas"/>
              </a:rPr>
              <a:t>createdDate</a:t>
            </a:r>
            <a:r>
              <a:rPr lang="en-US" sz="2400" dirty="0">
                <a:solidFill>
                  <a:srgbClr val="000000"/>
                </a:solidFill>
                <a:latin typeface="Consolas"/>
              </a:rPr>
              <a:t>();</a:t>
            </a:r>
          </a:p>
          <a:p>
            <a:r>
              <a:rPr lang="en-US" sz="2400" dirty="0">
                <a:solidFill>
                  <a:srgbClr val="000000"/>
                </a:solidFill>
                <a:latin typeface="Consolas"/>
              </a:rPr>
              <a:t>}</a:t>
            </a:r>
            <a:endParaRPr lang="en-US" sz="2400"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16398346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02920" y="320040"/>
            <a:ext cx="8229600" cy="518160"/>
          </a:xfrm>
        </p:spPr>
        <p:txBody>
          <a:bodyPr/>
          <a:lstStyle/>
          <a:p>
            <a:r>
              <a:rPr lang="en-US" dirty="0"/>
              <a:t>BACKGROUND </a:t>
            </a:r>
            <a:r>
              <a:rPr lang="en-US" dirty="0"/>
              <a:t>– TARGET AND RETENTION</a:t>
            </a:r>
            <a:endParaRPr lang="en-US" dirty="0"/>
          </a:p>
        </p:txBody>
      </p:sp>
      <p:sp>
        <p:nvSpPr>
          <p:cNvPr id="5" name="Text Placeholder 4"/>
          <p:cNvSpPr>
            <a:spLocks noGrp="1"/>
          </p:cNvSpPr>
          <p:nvPr>
            <p:ph type="body" sz="quarter" idx="10"/>
          </p:nvPr>
        </p:nvSpPr>
        <p:spPr>
          <a:xfrm>
            <a:off x="4528820" y="1250949"/>
            <a:ext cx="4114800" cy="5053965"/>
          </a:xfrm>
        </p:spPr>
        <p:txBody>
          <a:bodyPr/>
          <a:lstStyle/>
          <a:p>
            <a:pPr marL="228600" lvl="0" indent="-228600" fontAlgn="base">
              <a:spcBef>
                <a:spcPts val="400"/>
              </a:spcBef>
              <a:spcAft>
                <a:spcPct val="0"/>
              </a:spcAft>
              <a:buClr>
                <a:srgbClr val="355F99"/>
              </a:buClr>
              <a:buFont typeface="Arial"/>
              <a:buChar char="•"/>
            </a:pPr>
            <a:r>
              <a:rPr lang="en-US" sz="2800" dirty="0" smtClean="0"/>
              <a:t>Source</a:t>
            </a:r>
            <a:endParaRPr lang="en-US" sz="2800" dirty="0"/>
          </a:p>
          <a:p>
            <a:pPr marL="228600" lvl="0" indent="-228600" fontAlgn="base">
              <a:spcBef>
                <a:spcPts val="400"/>
              </a:spcBef>
              <a:spcAft>
                <a:spcPct val="0"/>
              </a:spcAft>
              <a:buClr>
                <a:srgbClr val="355F99"/>
              </a:buClr>
              <a:buFont typeface="Arial"/>
              <a:buChar char="•"/>
            </a:pPr>
            <a:r>
              <a:rPr lang="en-US" sz="2800" dirty="0" smtClean="0"/>
              <a:t>Class</a:t>
            </a:r>
          </a:p>
          <a:p>
            <a:pPr marL="228600" lvl="0" indent="-228600" fontAlgn="base">
              <a:spcBef>
                <a:spcPts val="400"/>
              </a:spcBef>
              <a:spcAft>
                <a:spcPct val="0"/>
              </a:spcAft>
              <a:buClr>
                <a:srgbClr val="355F99"/>
              </a:buClr>
              <a:buFont typeface="Arial"/>
              <a:buChar char="•"/>
            </a:pPr>
            <a:r>
              <a:rPr lang="en-US" sz="2800" dirty="0" smtClean="0"/>
              <a:t>Runtime</a:t>
            </a:r>
            <a:endParaRPr lang="en-US" sz="2800" dirty="0"/>
          </a:p>
          <a:p>
            <a:endParaRPr lang="en-US" dirty="0"/>
          </a:p>
        </p:txBody>
      </p:sp>
      <p:sp>
        <p:nvSpPr>
          <p:cNvPr id="7" name="Footer Placeholder 6"/>
          <p:cNvSpPr>
            <a:spLocks noGrp="1"/>
          </p:cNvSpPr>
          <p:nvPr>
            <p:ph type="ftr" sz="quarter" idx="12"/>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
        <p:nvSpPr>
          <p:cNvPr id="6" name="Text Placeholder 4"/>
          <p:cNvSpPr txBox="1">
            <a:spLocks/>
          </p:cNvSpPr>
          <p:nvPr/>
        </p:nvSpPr>
        <p:spPr bwMode="auto">
          <a:xfrm>
            <a:off x="502920" y="1209673"/>
            <a:ext cx="4114800" cy="5053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sz="1400" b="0" i="0" kern="1200">
                <a:solidFill>
                  <a:srgbClr val="5A5A5A"/>
                </a:solidFill>
                <a:latin typeface="Arial"/>
                <a:ea typeface="ＭＳ Ｐゴシック" charset="0"/>
                <a:cs typeface="Arial"/>
              </a:defRPr>
            </a:lvl1pPr>
            <a:lvl2pPr marL="4572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2pPr>
            <a:lvl3pPr marL="6858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4pPr>
            <a:lvl5pPr marL="11430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28600" indent="-228600" fontAlgn="base">
              <a:spcBef>
                <a:spcPts val="400"/>
              </a:spcBef>
              <a:spcAft>
                <a:spcPct val="0"/>
              </a:spcAft>
              <a:buClr>
                <a:srgbClr val="355F99"/>
              </a:buClr>
              <a:buFont typeface="Arial"/>
              <a:buChar char="•"/>
            </a:pPr>
            <a:r>
              <a:rPr lang="en-US" sz="2800" dirty="0" smtClean="0"/>
              <a:t>Type</a:t>
            </a:r>
          </a:p>
          <a:p>
            <a:pPr marL="228600" indent="-228600" fontAlgn="base">
              <a:spcBef>
                <a:spcPts val="400"/>
              </a:spcBef>
              <a:spcAft>
                <a:spcPct val="0"/>
              </a:spcAft>
              <a:buClr>
                <a:srgbClr val="355F99"/>
              </a:buClr>
              <a:buFont typeface="Arial"/>
              <a:buChar char="•"/>
            </a:pPr>
            <a:r>
              <a:rPr lang="en-US" sz="2800" dirty="0" smtClean="0"/>
              <a:t>Field</a:t>
            </a:r>
          </a:p>
          <a:p>
            <a:pPr marL="228600" indent="-228600" fontAlgn="base">
              <a:spcBef>
                <a:spcPts val="400"/>
              </a:spcBef>
              <a:spcAft>
                <a:spcPct val="0"/>
              </a:spcAft>
              <a:buClr>
                <a:srgbClr val="355F99"/>
              </a:buClr>
              <a:buFont typeface="Arial"/>
              <a:buChar char="•"/>
            </a:pPr>
            <a:r>
              <a:rPr lang="en-US" sz="2800" dirty="0" smtClean="0"/>
              <a:t>Method</a:t>
            </a:r>
          </a:p>
          <a:p>
            <a:pPr marL="228600" indent="-228600" fontAlgn="base">
              <a:spcBef>
                <a:spcPts val="400"/>
              </a:spcBef>
              <a:spcAft>
                <a:spcPct val="0"/>
              </a:spcAft>
              <a:buClr>
                <a:srgbClr val="355F99"/>
              </a:buClr>
              <a:buFont typeface="Arial"/>
              <a:buChar char="•"/>
            </a:pPr>
            <a:r>
              <a:rPr lang="en-US" sz="2800" dirty="0" smtClean="0"/>
              <a:t>Constructor</a:t>
            </a:r>
          </a:p>
          <a:p>
            <a:pPr marL="228600" indent="-228600" fontAlgn="base">
              <a:spcBef>
                <a:spcPts val="400"/>
              </a:spcBef>
              <a:spcAft>
                <a:spcPct val="0"/>
              </a:spcAft>
              <a:buClr>
                <a:srgbClr val="355F99"/>
              </a:buClr>
              <a:buFont typeface="Arial"/>
              <a:buChar char="•"/>
            </a:pPr>
            <a:r>
              <a:rPr lang="en-US" sz="2800" dirty="0" smtClean="0"/>
              <a:t>Parameter</a:t>
            </a:r>
          </a:p>
          <a:p>
            <a:pPr marL="228600" indent="-228600" fontAlgn="base">
              <a:spcBef>
                <a:spcPts val="400"/>
              </a:spcBef>
              <a:spcAft>
                <a:spcPct val="0"/>
              </a:spcAft>
              <a:buClr>
                <a:srgbClr val="355F99"/>
              </a:buClr>
              <a:buFont typeface="Arial"/>
              <a:buChar char="•"/>
            </a:pPr>
            <a:r>
              <a:rPr lang="en-US" sz="2800" dirty="0" smtClean="0"/>
              <a:t>More….</a:t>
            </a:r>
          </a:p>
          <a:p>
            <a:endParaRPr lang="en-US" dirty="0"/>
          </a:p>
        </p:txBody>
      </p:sp>
    </p:spTree>
    <p:extLst>
      <p:ext uri="{BB962C8B-B14F-4D97-AF65-F5344CB8AC3E}">
        <p14:creationId xmlns:p14="http://schemas.microsoft.com/office/powerpoint/2010/main" val="10843687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BACKGROUND – </a:t>
            </a:r>
            <a:r>
              <a:rPr lang="en-US" dirty="0" smtClean="0"/>
              <a:t>ANNOTATION DECLARATION</a:t>
            </a:r>
            <a:endParaRPr lang="en-US" dirty="0"/>
          </a:p>
        </p:txBody>
      </p:sp>
      <p:sp>
        <p:nvSpPr>
          <p:cNvPr id="7" name="Text Placeholder 6"/>
          <p:cNvSpPr>
            <a:spLocks noGrp="1"/>
          </p:cNvSpPr>
          <p:nvPr>
            <p:ph type="body" sz="quarter" idx="10"/>
          </p:nvPr>
        </p:nvSpPr>
        <p:spPr/>
        <p:txBody>
          <a:bodyPr/>
          <a:lstStyle/>
          <a:p>
            <a:r>
              <a:rPr lang="en-US" dirty="0" smtClean="0">
                <a:solidFill>
                  <a:srgbClr val="646464"/>
                </a:solidFill>
                <a:latin typeface="Consolas"/>
              </a:rPr>
              <a:t>	</a:t>
            </a:r>
            <a:r>
              <a:rPr lang="en-US" sz="2000" dirty="0">
                <a:solidFill>
                  <a:srgbClr val="646464"/>
                </a:solidFill>
                <a:latin typeface="Consolas"/>
              </a:rPr>
              <a:t>@</a:t>
            </a:r>
            <a:r>
              <a:rPr lang="en-US" sz="2000" dirty="0" smtClean="0">
                <a:solidFill>
                  <a:srgbClr val="646464"/>
                </a:solidFill>
                <a:latin typeface="Consolas"/>
              </a:rPr>
              <a:t>Author</a:t>
            </a:r>
            <a:r>
              <a:rPr lang="en-US" sz="2000" dirty="0" smtClean="0">
                <a:solidFill>
                  <a:srgbClr val="000000"/>
                </a:solidFill>
                <a:latin typeface="Consolas"/>
              </a:rPr>
              <a:t>(name=</a:t>
            </a:r>
            <a:r>
              <a:rPr lang="en-US" sz="2000" dirty="0">
                <a:solidFill>
                  <a:srgbClr val="2A00FF"/>
                </a:solidFill>
                <a:latin typeface="Consolas"/>
              </a:rPr>
              <a:t>"</a:t>
            </a:r>
            <a:r>
              <a:rPr lang="en-US" sz="2000" dirty="0" smtClean="0">
                <a:solidFill>
                  <a:srgbClr val="2A00FF"/>
                </a:solidFill>
                <a:latin typeface="Consolas"/>
              </a:rPr>
              <a:t>Rajan"</a:t>
            </a:r>
            <a:r>
              <a:rPr lang="en-US" sz="2000" dirty="0" smtClean="0">
                <a:solidFill>
                  <a:srgbClr val="000000"/>
                </a:solidFill>
                <a:latin typeface="Consolas"/>
              </a:rPr>
              <a:t>,</a:t>
            </a:r>
            <a:r>
              <a:rPr lang="en-US" sz="2000" dirty="0" err="1" smtClean="0">
                <a:solidFill>
                  <a:srgbClr val="000000"/>
                </a:solidFill>
                <a:latin typeface="Consolas"/>
              </a:rPr>
              <a:t>createdDate</a:t>
            </a:r>
            <a:r>
              <a:rPr lang="en-US" sz="2000" dirty="0" smtClean="0">
                <a:solidFill>
                  <a:srgbClr val="000000"/>
                </a:solidFill>
                <a:latin typeface="Consolas"/>
              </a:rPr>
              <a:t> =</a:t>
            </a:r>
            <a:r>
              <a:rPr lang="en-US" sz="2000" dirty="0" smtClean="0">
                <a:solidFill>
                  <a:srgbClr val="2A00FF"/>
                </a:solidFill>
                <a:latin typeface="Consolas"/>
              </a:rPr>
              <a:t>“04/24/2014"</a:t>
            </a:r>
            <a:r>
              <a:rPr lang="en-US" sz="2000" b="1" dirty="0" smtClean="0">
                <a:solidFill>
                  <a:srgbClr val="000000"/>
                </a:solidFill>
                <a:latin typeface="Consolas"/>
              </a:rPr>
              <a:t>)</a:t>
            </a:r>
            <a:endParaRPr lang="en-US" sz="2000" b="1" dirty="0">
              <a:solidFill>
                <a:srgbClr val="000000"/>
              </a:solidFill>
              <a:latin typeface="Consolas"/>
            </a:endParaRPr>
          </a:p>
          <a:p>
            <a:pPr marL="457200" lvl="2" indent="0">
              <a:buNone/>
            </a:pPr>
            <a:r>
              <a:rPr lang="en-US" sz="2000" b="1" dirty="0">
                <a:solidFill>
                  <a:srgbClr val="7F0055"/>
                </a:solidFill>
                <a:latin typeface="Consolas"/>
              </a:rPr>
              <a:t>public</a:t>
            </a:r>
            <a:r>
              <a:rPr lang="en-US" sz="2000" b="1" dirty="0">
                <a:solidFill>
                  <a:srgbClr val="000000"/>
                </a:solidFill>
                <a:latin typeface="Consolas"/>
              </a:rPr>
              <a:t> </a:t>
            </a:r>
            <a:r>
              <a:rPr lang="en-US" sz="2000" b="1" dirty="0">
                <a:solidFill>
                  <a:srgbClr val="7F0055"/>
                </a:solidFill>
                <a:latin typeface="Consolas"/>
              </a:rPr>
              <a:t>class</a:t>
            </a:r>
            <a:r>
              <a:rPr lang="en-US" sz="2000" b="1" dirty="0">
                <a:solidFill>
                  <a:srgbClr val="000000"/>
                </a:solidFill>
                <a:latin typeface="Consolas"/>
              </a:rPr>
              <a:t> </a:t>
            </a:r>
            <a:r>
              <a:rPr lang="en-US" sz="2000" b="1" dirty="0" err="1" smtClean="0">
                <a:solidFill>
                  <a:srgbClr val="000000"/>
                </a:solidFill>
                <a:latin typeface="Consolas"/>
              </a:rPr>
              <a:t>SimpleClass</a:t>
            </a:r>
            <a:r>
              <a:rPr lang="en-US" sz="2000" b="1" dirty="0" smtClean="0">
                <a:solidFill>
                  <a:srgbClr val="000000"/>
                </a:solidFill>
                <a:latin typeface="Consolas"/>
              </a:rPr>
              <a:t> {</a:t>
            </a:r>
            <a:endParaRPr lang="en-US" sz="2000" dirty="0">
              <a:latin typeface="Consolas"/>
            </a:endParaRPr>
          </a:p>
          <a:p>
            <a:pPr marL="457200" lvl="2" indent="0">
              <a:buNone/>
            </a:pPr>
            <a:r>
              <a:rPr lang="en-US" sz="2000" dirty="0">
                <a:solidFill>
                  <a:srgbClr val="000000"/>
                </a:solidFill>
                <a:latin typeface="Consolas"/>
              </a:rPr>
              <a:t>}</a:t>
            </a:r>
            <a:endParaRPr lang="en-US" sz="2000" dirty="0" smtClean="0">
              <a:solidFill>
                <a:srgbClr val="646464"/>
              </a:solidFill>
              <a:latin typeface="Consolas"/>
            </a:endParaRPr>
          </a:p>
          <a:p>
            <a:r>
              <a:rPr lang="en-US" sz="2000" dirty="0">
                <a:solidFill>
                  <a:srgbClr val="646464"/>
                </a:solidFill>
                <a:latin typeface="Consolas"/>
              </a:rPr>
              <a:t>	</a:t>
            </a:r>
            <a:r>
              <a:rPr lang="en-US" sz="2000" dirty="0" smtClean="0">
                <a:solidFill>
                  <a:srgbClr val="646464"/>
                </a:solidFill>
                <a:latin typeface="Consolas"/>
              </a:rPr>
              <a:t>@</a:t>
            </a:r>
            <a:r>
              <a:rPr lang="en-US" sz="2000" dirty="0">
                <a:solidFill>
                  <a:srgbClr val="646464"/>
                </a:solidFill>
                <a:latin typeface="Consolas"/>
              </a:rPr>
              <a:t>Override</a:t>
            </a:r>
          </a:p>
          <a:p>
            <a:pPr marL="457200" lvl="2" indent="0">
              <a:buNone/>
            </a:pPr>
            <a:r>
              <a:rPr lang="en-US" sz="2000" b="1" dirty="0">
                <a:solidFill>
                  <a:srgbClr val="7F0055"/>
                </a:solidFill>
                <a:latin typeface="Consolas"/>
              </a:rPr>
              <a:t>public</a:t>
            </a:r>
            <a:r>
              <a:rPr lang="en-US" sz="2000" b="1" dirty="0">
                <a:solidFill>
                  <a:srgbClr val="000000"/>
                </a:solidFill>
                <a:latin typeface="Consolas"/>
              </a:rPr>
              <a:t> </a:t>
            </a:r>
            <a:r>
              <a:rPr lang="en-US" sz="2000" b="1" dirty="0">
                <a:solidFill>
                  <a:srgbClr val="7F0055"/>
                </a:solidFill>
                <a:latin typeface="Consolas"/>
              </a:rPr>
              <a:t>void</a:t>
            </a:r>
            <a:r>
              <a:rPr lang="en-US" sz="2000" b="1" dirty="0">
                <a:solidFill>
                  <a:srgbClr val="000000"/>
                </a:solidFill>
                <a:latin typeface="Consolas"/>
              </a:rPr>
              <a:t> </a:t>
            </a:r>
            <a:r>
              <a:rPr lang="en-US" sz="2000" b="1" dirty="0" err="1">
                <a:solidFill>
                  <a:srgbClr val="000000"/>
                </a:solidFill>
                <a:latin typeface="Consolas"/>
              </a:rPr>
              <a:t>actionPerformed</a:t>
            </a:r>
            <a:r>
              <a:rPr lang="en-US" sz="2000" b="1" dirty="0">
                <a:solidFill>
                  <a:srgbClr val="000000"/>
                </a:solidFill>
                <a:latin typeface="Consolas"/>
              </a:rPr>
              <a:t>(</a:t>
            </a:r>
            <a:r>
              <a:rPr lang="en-US" sz="2000" b="1" dirty="0" err="1">
                <a:solidFill>
                  <a:srgbClr val="000000"/>
                </a:solidFill>
                <a:latin typeface="Consolas"/>
              </a:rPr>
              <a:t>ActionEvent</a:t>
            </a:r>
            <a:r>
              <a:rPr lang="en-US" sz="2000" b="1" dirty="0">
                <a:solidFill>
                  <a:srgbClr val="000000"/>
                </a:solidFill>
                <a:latin typeface="Consolas"/>
              </a:rPr>
              <a:t> </a:t>
            </a:r>
            <a:r>
              <a:rPr lang="en-US" sz="2000" b="1" dirty="0">
                <a:solidFill>
                  <a:srgbClr val="6A3E3E"/>
                </a:solidFill>
                <a:latin typeface="Consolas"/>
              </a:rPr>
              <a:t>e</a:t>
            </a:r>
            <a:r>
              <a:rPr lang="en-US" sz="2000" b="1" dirty="0">
                <a:solidFill>
                  <a:srgbClr val="000000"/>
                </a:solidFill>
                <a:latin typeface="Consolas"/>
              </a:rPr>
              <a:t>) {</a:t>
            </a:r>
          </a:p>
          <a:p>
            <a:pPr marL="457200" lvl="2" indent="0">
              <a:buNone/>
            </a:pPr>
            <a:r>
              <a:rPr lang="en-US" sz="2000" dirty="0" smtClean="0">
                <a:solidFill>
                  <a:srgbClr val="000000"/>
                </a:solidFill>
                <a:latin typeface="Consolas"/>
              </a:rPr>
              <a:t>	</a:t>
            </a:r>
            <a:r>
              <a:rPr lang="en-US" sz="2000" dirty="0" err="1" smtClean="0">
                <a:solidFill>
                  <a:srgbClr val="000000"/>
                </a:solidFill>
                <a:latin typeface="Consolas"/>
              </a:rPr>
              <a:t>System.</a:t>
            </a:r>
            <a:r>
              <a:rPr lang="en-US" sz="2000" b="1" i="1" dirty="0" err="1" smtClean="0">
                <a:solidFill>
                  <a:srgbClr val="0000C0"/>
                </a:solidFill>
                <a:latin typeface="Consolas"/>
              </a:rPr>
              <a:t>out</a:t>
            </a:r>
            <a:r>
              <a:rPr lang="en-US" sz="2000" b="1" i="1" dirty="0" err="1" smtClean="0">
                <a:solidFill>
                  <a:srgbClr val="000000"/>
                </a:solidFill>
                <a:latin typeface="Consolas"/>
              </a:rPr>
              <a:t>.println</a:t>
            </a:r>
            <a:r>
              <a:rPr lang="en-US" sz="2000" b="1" i="1" dirty="0">
                <a:solidFill>
                  <a:srgbClr val="000000"/>
                </a:solidFill>
                <a:latin typeface="Consolas"/>
              </a:rPr>
              <a:t>(</a:t>
            </a:r>
            <a:r>
              <a:rPr lang="en-US" sz="2000" b="1" i="1" dirty="0">
                <a:solidFill>
                  <a:srgbClr val="2A00FF"/>
                </a:solidFill>
                <a:latin typeface="Consolas"/>
              </a:rPr>
              <a:t>"Clicked</a:t>
            </a:r>
            <a:r>
              <a:rPr lang="en-US" sz="2000" b="1" i="1" dirty="0" smtClean="0">
                <a:solidFill>
                  <a:srgbClr val="2A00FF"/>
                </a:solidFill>
                <a:latin typeface="Consolas"/>
              </a:rPr>
              <a:t>"</a:t>
            </a:r>
            <a:r>
              <a:rPr lang="en-US" sz="2000" b="1" i="1" dirty="0" smtClean="0">
                <a:solidFill>
                  <a:srgbClr val="000000"/>
                </a:solidFill>
                <a:latin typeface="Consolas"/>
              </a:rPr>
              <a:t>);</a:t>
            </a:r>
            <a:endParaRPr lang="en-US" sz="2000" dirty="0">
              <a:latin typeface="Consolas"/>
            </a:endParaRPr>
          </a:p>
          <a:p>
            <a:pPr marL="457200" lvl="2" indent="0">
              <a:buNone/>
            </a:pPr>
            <a:r>
              <a:rPr lang="en-US" sz="2000" dirty="0">
                <a:solidFill>
                  <a:srgbClr val="000000"/>
                </a:solidFill>
                <a:latin typeface="Consolas"/>
              </a:rPr>
              <a:t>}</a:t>
            </a:r>
            <a:endParaRPr lang="en-US" sz="2000" dirty="0" smtClean="0">
              <a:solidFill>
                <a:srgbClr val="646464"/>
              </a:solidFill>
              <a:latin typeface="Consolas"/>
            </a:endParaRPr>
          </a:p>
          <a:p>
            <a:r>
              <a:rPr lang="en-US" sz="2000" dirty="0">
                <a:solidFill>
                  <a:srgbClr val="646464"/>
                </a:solidFill>
                <a:latin typeface="Consolas"/>
              </a:rPr>
              <a:t>	</a:t>
            </a:r>
            <a:r>
              <a:rPr lang="en-US" sz="2000" dirty="0" smtClean="0">
                <a:solidFill>
                  <a:srgbClr val="646464"/>
                </a:solidFill>
                <a:latin typeface="Consolas"/>
              </a:rPr>
              <a:t>@</a:t>
            </a:r>
            <a:r>
              <a:rPr lang="en-US" sz="2000" dirty="0" err="1">
                <a:solidFill>
                  <a:srgbClr val="646464"/>
                </a:solidFill>
                <a:latin typeface="Consolas"/>
              </a:rPr>
              <a:t>SuppressWarnings</a:t>
            </a:r>
            <a:r>
              <a:rPr lang="en-US" sz="2000" dirty="0" smtClean="0">
                <a:solidFill>
                  <a:srgbClr val="000000"/>
                </a:solidFill>
                <a:latin typeface="Consolas"/>
              </a:rPr>
              <a:t>(</a:t>
            </a:r>
            <a:r>
              <a:rPr lang="en-US" sz="2000" dirty="0" smtClean="0">
                <a:solidFill>
                  <a:srgbClr val="2A00FF"/>
                </a:solidFill>
                <a:latin typeface="Consolas"/>
              </a:rPr>
              <a:t>"</a:t>
            </a:r>
            <a:r>
              <a:rPr lang="en-US" sz="2000" dirty="0" err="1" smtClean="0">
                <a:solidFill>
                  <a:srgbClr val="2A00FF"/>
                </a:solidFill>
                <a:latin typeface="Consolas"/>
              </a:rPr>
              <a:t>rawtypes</a:t>
            </a:r>
            <a:r>
              <a:rPr lang="en-US" sz="2000" dirty="0" smtClean="0">
                <a:solidFill>
                  <a:srgbClr val="2A00FF"/>
                </a:solidFill>
                <a:latin typeface="Consolas"/>
              </a:rPr>
              <a:t>"</a:t>
            </a:r>
            <a:r>
              <a:rPr lang="en-US" sz="2000" dirty="0" smtClean="0">
                <a:solidFill>
                  <a:srgbClr val="000000"/>
                </a:solidFill>
                <a:latin typeface="Consolas"/>
              </a:rPr>
              <a:t>)</a:t>
            </a:r>
            <a:endParaRPr lang="en-US" sz="2000" dirty="0">
              <a:solidFill>
                <a:srgbClr val="000000"/>
              </a:solidFill>
              <a:latin typeface="Consolas"/>
            </a:endParaRPr>
          </a:p>
          <a:p>
            <a:r>
              <a:rPr lang="en-US" sz="2000" dirty="0">
                <a:solidFill>
                  <a:srgbClr val="000000"/>
                </a:solidFill>
                <a:latin typeface="Consolas"/>
              </a:rPr>
              <a:t>    </a:t>
            </a:r>
            <a:r>
              <a:rPr lang="en-US" sz="2000" b="1" dirty="0">
                <a:solidFill>
                  <a:srgbClr val="7F0055"/>
                </a:solidFill>
                <a:latin typeface="Consolas"/>
              </a:rPr>
              <a:t>public</a:t>
            </a:r>
            <a:r>
              <a:rPr lang="en-US" sz="2000" b="1" dirty="0">
                <a:solidFill>
                  <a:srgbClr val="000000"/>
                </a:solidFill>
                <a:latin typeface="Consolas"/>
              </a:rPr>
              <a:t> </a:t>
            </a:r>
            <a:r>
              <a:rPr lang="en-US" sz="2000" b="1" dirty="0">
                <a:solidFill>
                  <a:srgbClr val="7F0055"/>
                </a:solidFill>
                <a:latin typeface="Consolas"/>
              </a:rPr>
              <a:t>static</a:t>
            </a:r>
            <a:r>
              <a:rPr lang="en-US" sz="2000" b="1" dirty="0">
                <a:solidFill>
                  <a:srgbClr val="000000"/>
                </a:solidFill>
                <a:latin typeface="Consolas"/>
              </a:rPr>
              <a:t> </a:t>
            </a:r>
            <a:r>
              <a:rPr lang="en-US" sz="2000" b="1" dirty="0">
                <a:solidFill>
                  <a:srgbClr val="7F0055"/>
                </a:solidFill>
                <a:latin typeface="Consolas"/>
              </a:rPr>
              <a:t>void</a:t>
            </a:r>
            <a:r>
              <a:rPr lang="en-US" sz="2000" b="1" dirty="0">
                <a:solidFill>
                  <a:srgbClr val="000000"/>
                </a:solidFill>
                <a:latin typeface="Consolas"/>
              </a:rPr>
              <a:t> swap(List&lt;?&gt; </a:t>
            </a:r>
            <a:r>
              <a:rPr lang="en-US" sz="2000" b="1" dirty="0">
                <a:solidFill>
                  <a:srgbClr val="6A3E3E"/>
                </a:solidFill>
                <a:latin typeface="Consolas"/>
              </a:rPr>
              <a:t>list</a:t>
            </a:r>
            <a:r>
              <a:rPr lang="en-US" sz="2000" b="1" dirty="0">
                <a:solidFill>
                  <a:srgbClr val="000000"/>
                </a:solidFill>
                <a:latin typeface="Consolas"/>
              </a:rPr>
              <a:t>, </a:t>
            </a:r>
            <a:r>
              <a:rPr lang="en-US" sz="2000" b="1" dirty="0" err="1">
                <a:solidFill>
                  <a:srgbClr val="7F0055"/>
                </a:solidFill>
                <a:latin typeface="Consolas"/>
              </a:rPr>
              <a:t>int</a:t>
            </a:r>
            <a:r>
              <a:rPr lang="en-US" sz="2000" b="1" dirty="0">
                <a:solidFill>
                  <a:srgbClr val="000000"/>
                </a:solidFill>
                <a:latin typeface="Consolas"/>
              </a:rPr>
              <a:t> </a:t>
            </a:r>
            <a:r>
              <a:rPr lang="en-US" sz="2000" b="1" dirty="0" err="1">
                <a:solidFill>
                  <a:srgbClr val="6A3E3E"/>
                </a:solidFill>
                <a:latin typeface="Consolas"/>
              </a:rPr>
              <a:t>i</a:t>
            </a:r>
            <a:r>
              <a:rPr lang="en-US" sz="2000" b="1" dirty="0">
                <a:solidFill>
                  <a:srgbClr val="000000"/>
                </a:solidFill>
                <a:latin typeface="Consolas"/>
              </a:rPr>
              <a:t>, </a:t>
            </a:r>
            <a:r>
              <a:rPr lang="en-US" sz="2000" b="1" dirty="0" err="1">
                <a:solidFill>
                  <a:srgbClr val="7F0055"/>
                </a:solidFill>
                <a:latin typeface="Consolas"/>
              </a:rPr>
              <a:t>int</a:t>
            </a:r>
            <a:r>
              <a:rPr lang="en-US" sz="2000" b="1" dirty="0">
                <a:solidFill>
                  <a:srgbClr val="000000"/>
                </a:solidFill>
                <a:latin typeface="Consolas"/>
              </a:rPr>
              <a:t> </a:t>
            </a:r>
            <a:r>
              <a:rPr lang="en-US" sz="2000" b="1" dirty="0">
                <a:solidFill>
                  <a:srgbClr val="6A3E3E"/>
                </a:solidFill>
                <a:latin typeface="Consolas"/>
              </a:rPr>
              <a:t>j</a:t>
            </a:r>
            <a:r>
              <a:rPr lang="en-US" sz="2000" b="1" dirty="0">
                <a:solidFill>
                  <a:srgbClr val="000000"/>
                </a:solidFill>
                <a:latin typeface="Consolas"/>
              </a:rPr>
              <a:t>) {</a:t>
            </a:r>
          </a:p>
          <a:p>
            <a:r>
              <a:rPr lang="en-US" sz="2000" b="1" dirty="0" smtClean="0">
                <a:solidFill>
                  <a:srgbClr val="7F0055"/>
                </a:solidFill>
                <a:latin typeface="Consolas"/>
              </a:rPr>
              <a:t>		final</a:t>
            </a:r>
            <a:r>
              <a:rPr lang="en-US" sz="2000" b="1" dirty="0" smtClean="0">
                <a:solidFill>
                  <a:srgbClr val="000000"/>
                </a:solidFill>
                <a:latin typeface="Consolas"/>
              </a:rPr>
              <a:t> </a:t>
            </a:r>
            <a:r>
              <a:rPr lang="en-US" sz="2000" b="1" dirty="0">
                <a:solidFill>
                  <a:srgbClr val="000000"/>
                </a:solidFill>
                <a:latin typeface="Consolas"/>
              </a:rPr>
              <a:t>List </a:t>
            </a:r>
            <a:r>
              <a:rPr lang="en-US" sz="2000" b="1" dirty="0">
                <a:solidFill>
                  <a:srgbClr val="6A3E3E"/>
                </a:solidFill>
                <a:latin typeface="Consolas"/>
              </a:rPr>
              <a:t>l</a:t>
            </a:r>
            <a:r>
              <a:rPr lang="en-US" sz="2000" b="1" dirty="0">
                <a:solidFill>
                  <a:srgbClr val="000000"/>
                </a:solidFill>
                <a:latin typeface="Consolas"/>
              </a:rPr>
              <a:t> = </a:t>
            </a:r>
            <a:r>
              <a:rPr lang="en-US" sz="2000" b="1" dirty="0">
                <a:solidFill>
                  <a:srgbClr val="6A3E3E"/>
                </a:solidFill>
                <a:latin typeface="Consolas"/>
              </a:rPr>
              <a:t>list</a:t>
            </a:r>
            <a:r>
              <a:rPr lang="en-US" sz="2000" b="1" dirty="0">
                <a:solidFill>
                  <a:srgbClr val="000000"/>
                </a:solidFill>
                <a:latin typeface="Consolas"/>
              </a:rPr>
              <a:t>;</a:t>
            </a:r>
          </a:p>
          <a:p>
            <a:r>
              <a:rPr lang="en-US" sz="2000" dirty="0">
                <a:solidFill>
                  <a:srgbClr val="000000"/>
                </a:solidFill>
                <a:latin typeface="Consolas"/>
              </a:rPr>
              <a:t>    </a:t>
            </a:r>
            <a:r>
              <a:rPr lang="en-US" sz="2000" dirty="0" smtClean="0">
                <a:solidFill>
                  <a:srgbClr val="000000"/>
                </a:solidFill>
                <a:latin typeface="Consolas"/>
              </a:rPr>
              <a:t>		</a:t>
            </a:r>
            <a:r>
              <a:rPr lang="en-US" sz="2000" dirty="0" err="1" smtClean="0">
                <a:solidFill>
                  <a:srgbClr val="6A3E3E"/>
                </a:solidFill>
                <a:latin typeface="Consolas"/>
              </a:rPr>
              <a:t>l</a:t>
            </a:r>
            <a:r>
              <a:rPr lang="en-US" sz="2000" dirty="0" err="1" smtClean="0">
                <a:solidFill>
                  <a:srgbClr val="000000"/>
                </a:solidFill>
                <a:latin typeface="Consolas"/>
              </a:rPr>
              <a:t>.set</a:t>
            </a:r>
            <a:r>
              <a:rPr lang="en-US" sz="2000" dirty="0" smtClean="0">
                <a:solidFill>
                  <a:srgbClr val="000000"/>
                </a:solidFill>
                <a:latin typeface="Consolas"/>
              </a:rPr>
              <a:t>(</a:t>
            </a:r>
            <a:r>
              <a:rPr lang="en-US" sz="2000" dirty="0" err="1" smtClean="0">
                <a:solidFill>
                  <a:srgbClr val="6A3E3E"/>
                </a:solidFill>
                <a:latin typeface="Consolas"/>
              </a:rPr>
              <a:t>i</a:t>
            </a:r>
            <a:r>
              <a:rPr lang="en-US" sz="2000" dirty="0">
                <a:solidFill>
                  <a:srgbClr val="000000"/>
                </a:solidFill>
                <a:latin typeface="Consolas"/>
              </a:rPr>
              <a:t>, </a:t>
            </a:r>
            <a:r>
              <a:rPr lang="en-US" sz="2000" dirty="0" err="1">
                <a:solidFill>
                  <a:srgbClr val="6A3E3E"/>
                </a:solidFill>
                <a:latin typeface="Consolas"/>
              </a:rPr>
              <a:t>l</a:t>
            </a:r>
            <a:r>
              <a:rPr lang="en-US" sz="2000" dirty="0" err="1">
                <a:solidFill>
                  <a:srgbClr val="000000"/>
                </a:solidFill>
                <a:latin typeface="Consolas"/>
              </a:rPr>
              <a:t>.set</a:t>
            </a:r>
            <a:r>
              <a:rPr lang="en-US" sz="2000" dirty="0">
                <a:solidFill>
                  <a:srgbClr val="000000"/>
                </a:solidFill>
                <a:latin typeface="Consolas"/>
              </a:rPr>
              <a:t>(</a:t>
            </a:r>
            <a:r>
              <a:rPr lang="en-US" sz="2000" dirty="0">
                <a:solidFill>
                  <a:srgbClr val="6A3E3E"/>
                </a:solidFill>
                <a:latin typeface="Consolas"/>
              </a:rPr>
              <a:t>j</a:t>
            </a:r>
            <a:r>
              <a:rPr lang="en-US" sz="2000" dirty="0">
                <a:solidFill>
                  <a:srgbClr val="000000"/>
                </a:solidFill>
                <a:latin typeface="Consolas"/>
              </a:rPr>
              <a:t>, </a:t>
            </a:r>
            <a:r>
              <a:rPr lang="en-US" sz="2000" dirty="0" err="1">
                <a:solidFill>
                  <a:srgbClr val="6A3E3E"/>
                </a:solidFill>
                <a:latin typeface="Consolas"/>
              </a:rPr>
              <a:t>l</a:t>
            </a:r>
            <a:r>
              <a:rPr lang="en-US" sz="2000" dirty="0" err="1">
                <a:solidFill>
                  <a:srgbClr val="000000"/>
                </a:solidFill>
                <a:latin typeface="Consolas"/>
              </a:rPr>
              <a:t>.get</a:t>
            </a:r>
            <a:r>
              <a:rPr lang="en-US" sz="2000" dirty="0">
                <a:solidFill>
                  <a:srgbClr val="000000"/>
                </a:solidFill>
                <a:latin typeface="Consolas"/>
              </a:rPr>
              <a:t>(</a:t>
            </a:r>
            <a:r>
              <a:rPr lang="en-US" sz="2000" dirty="0" err="1">
                <a:solidFill>
                  <a:srgbClr val="6A3E3E"/>
                </a:solidFill>
                <a:latin typeface="Consolas"/>
              </a:rPr>
              <a:t>i</a:t>
            </a:r>
            <a:r>
              <a:rPr lang="en-US" sz="2000" dirty="0">
                <a:solidFill>
                  <a:srgbClr val="000000"/>
                </a:solidFill>
                <a:latin typeface="Consolas"/>
              </a:rPr>
              <a:t>)));</a:t>
            </a:r>
          </a:p>
          <a:p>
            <a:r>
              <a:rPr lang="en-US" sz="2000" dirty="0">
                <a:solidFill>
                  <a:srgbClr val="000000"/>
                </a:solidFill>
                <a:latin typeface="Consolas"/>
              </a:rPr>
              <a:t>    }</a:t>
            </a:r>
            <a:endParaRPr lang="en-US" sz="2000"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19283003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BACKGROUND – </a:t>
            </a:r>
            <a:r>
              <a:rPr lang="en-US" dirty="0" smtClean="0"/>
              <a:t>ANNOTATION PROCESSING</a:t>
            </a:r>
            <a:endParaRPr lang="en-US" dirty="0"/>
          </a:p>
        </p:txBody>
      </p:sp>
      <p:sp>
        <p:nvSpPr>
          <p:cNvPr id="7" name="Text Placeholder 6"/>
          <p:cNvSpPr>
            <a:spLocks noGrp="1"/>
          </p:cNvSpPr>
          <p:nvPr>
            <p:ph type="body" sz="quarter" idx="10"/>
          </p:nvPr>
        </p:nvSpPr>
        <p:spPr/>
        <p:txBody>
          <a:bodyPr/>
          <a:lstStyle/>
          <a:p>
            <a:r>
              <a:rPr lang="en-US" dirty="0" smtClean="0">
                <a:solidFill>
                  <a:srgbClr val="646464"/>
                </a:solidFill>
                <a:latin typeface="Consolas"/>
              </a:rPr>
              <a:t>	</a:t>
            </a:r>
            <a:endParaRPr lang="en-US" sz="2000"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
        <p:nvSpPr>
          <p:cNvPr id="8" name="Content Placeholder 3"/>
          <p:cNvSpPr txBox="1">
            <a:spLocks/>
          </p:cNvSpPr>
          <p:nvPr/>
        </p:nvSpPr>
        <p:spPr bwMode="auto">
          <a:xfrm>
            <a:off x="533400" y="990600"/>
            <a:ext cx="84582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sz="1400" b="0" i="0" kern="1200">
                <a:solidFill>
                  <a:srgbClr val="5A5A5A"/>
                </a:solidFill>
                <a:latin typeface="Arial"/>
                <a:ea typeface="ＭＳ Ｐゴシック" charset="0"/>
                <a:cs typeface="Arial"/>
              </a:defRPr>
            </a:lvl1pPr>
            <a:lvl2pPr marL="4572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2pPr>
            <a:lvl3pPr marL="6858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4pPr>
            <a:lvl5pPr marL="11430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indent="-457200">
              <a:spcAft>
                <a:spcPct val="0"/>
              </a:spcAft>
              <a:buFont typeface="Arial" pitchFamily="34" charset="0"/>
              <a:buChar char="•"/>
            </a:pPr>
            <a:r>
              <a:rPr lang="en-US" sz="2800" dirty="0" smtClean="0"/>
              <a:t>Build time – Using “Pluggable Annotation Processing” </a:t>
            </a:r>
            <a:endParaRPr lang="en-US" sz="2800" dirty="0" smtClean="0"/>
          </a:p>
          <a:p>
            <a:pPr marL="914400" lvl="1" indent="-457200">
              <a:spcAft>
                <a:spcPct val="0"/>
              </a:spcAft>
              <a:buFont typeface="Arial" pitchFamily="34" charset="0"/>
              <a:buChar char="•"/>
            </a:pPr>
            <a:r>
              <a:rPr lang="en-US" sz="2800" dirty="0" smtClean="0"/>
              <a:t>Implement </a:t>
            </a:r>
            <a:r>
              <a:rPr lang="en-US" sz="2800" dirty="0" err="1" smtClean="0"/>
              <a:t>AbstractProcessor</a:t>
            </a:r>
            <a:r>
              <a:rPr lang="en-US" sz="2800" dirty="0" smtClean="0"/>
              <a:t> </a:t>
            </a:r>
          </a:p>
          <a:p>
            <a:pPr marL="914400" lvl="1" indent="-457200">
              <a:spcAft>
                <a:spcPct val="0"/>
              </a:spcAft>
              <a:buFont typeface="Arial" pitchFamily="34" charset="0"/>
              <a:buChar char="•"/>
            </a:pPr>
            <a:r>
              <a:rPr lang="en-US" sz="2800" dirty="0" smtClean="0"/>
              <a:t>java compiler will kick of processing</a:t>
            </a:r>
            <a:endParaRPr lang="en-US" sz="2800" i="1" dirty="0" smtClean="0"/>
          </a:p>
          <a:p>
            <a:pPr marL="914400" lvl="1" indent="-457200">
              <a:spcAft>
                <a:spcPct val="0"/>
              </a:spcAft>
              <a:buFont typeface="Arial" pitchFamily="34" charset="0"/>
              <a:buChar char="•"/>
            </a:pPr>
            <a:r>
              <a:rPr lang="en-US" sz="2800" dirty="0" smtClean="0"/>
              <a:t>Can use libraries like </a:t>
            </a:r>
            <a:r>
              <a:rPr lang="en-US" sz="2800" dirty="0" smtClean="0"/>
              <a:t>– BCEL </a:t>
            </a:r>
            <a:r>
              <a:rPr lang="en-US" sz="2800" dirty="0" smtClean="0"/>
              <a:t>or Java assist</a:t>
            </a:r>
            <a:endParaRPr lang="en-US" sz="2800" dirty="0" smtClean="0"/>
          </a:p>
          <a:p>
            <a:pPr marL="457200" indent="-457200">
              <a:spcAft>
                <a:spcPct val="0"/>
              </a:spcAft>
              <a:buFont typeface="Arial" pitchFamily="34" charset="0"/>
              <a:buChar char="•"/>
            </a:pPr>
            <a:r>
              <a:rPr lang="en-US" sz="2800" dirty="0" smtClean="0"/>
              <a:t>Runtime – Using Reflection</a:t>
            </a:r>
            <a:endParaRPr lang="en-US" sz="2800" dirty="0" smtClean="0"/>
          </a:p>
          <a:p>
            <a:pPr marL="914400" lvl="1" indent="-457200">
              <a:spcAft>
                <a:spcPct val="0"/>
              </a:spcAft>
              <a:buFont typeface="Arial" pitchFamily="34" charset="0"/>
              <a:buChar char="•"/>
            </a:pPr>
            <a:r>
              <a:rPr lang="en-US" sz="2800" dirty="0"/>
              <a:t>Pre JDK </a:t>
            </a:r>
            <a:r>
              <a:rPr lang="en-US" sz="2800" dirty="0" smtClean="0"/>
              <a:t>8</a:t>
            </a:r>
          </a:p>
          <a:p>
            <a:r>
              <a:rPr lang="en-US" sz="2000" dirty="0">
                <a:solidFill>
                  <a:srgbClr val="000000"/>
                </a:solidFill>
                <a:latin typeface="Consolas"/>
              </a:rPr>
              <a:t>Annotation [] </a:t>
            </a:r>
            <a:r>
              <a:rPr lang="en-US" sz="2000" u="sng" dirty="0">
                <a:solidFill>
                  <a:srgbClr val="6A3E3E"/>
                </a:solidFill>
                <a:latin typeface="Consolas"/>
              </a:rPr>
              <a:t>all</a:t>
            </a:r>
            <a:r>
              <a:rPr lang="en-US" sz="2000" u="sng" dirty="0">
                <a:solidFill>
                  <a:srgbClr val="000000"/>
                </a:solidFill>
                <a:latin typeface="Consolas"/>
              </a:rPr>
              <a:t> = </a:t>
            </a:r>
            <a:r>
              <a:rPr lang="en-US" sz="2000" u="sng" dirty="0" err="1">
                <a:solidFill>
                  <a:srgbClr val="000000"/>
                </a:solidFill>
                <a:latin typeface="Consolas"/>
              </a:rPr>
              <a:t>SimpleClass.</a:t>
            </a:r>
            <a:r>
              <a:rPr lang="en-US" sz="2000" b="1" u="sng" dirty="0" err="1">
                <a:solidFill>
                  <a:srgbClr val="7F0055"/>
                </a:solidFill>
                <a:latin typeface="Consolas"/>
              </a:rPr>
              <a:t>class</a:t>
            </a:r>
            <a:r>
              <a:rPr lang="en-US" sz="2000" b="1" u="sng" dirty="0" err="1">
                <a:solidFill>
                  <a:srgbClr val="000000"/>
                </a:solidFill>
                <a:latin typeface="Consolas"/>
              </a:rPr>
              <a:t>.getAnnotations</a:t>
            </a:r>
            <a:r>
              <a:rPr lang="en-US" sz="2000" b="1" u="sng" dirty="0" smtClean="0">
                <a:solidFill>
                  <a:srgbClr val="000000"/>
                </a:solidFill>
                <a:latin typeface="Consolas"/>
              </a:rPr>
              <a:t>();</a:t>
            </a:r>
            <a:endParaRPr lang="en-US" sz="2000" dirty="0" smtClean="0"/>
          </a:p>
          <a:p>
            <a:pPr marL="914400" lvl="1" indent="-457200">
              <a:spcAft>
                <a:spcPct val="0"/>
              </a:spcAft>
              <a:buFont typeface="Arial" pitchFamily="34" charset="0"/>
              <a:buChar char="•"/>
            </a:pPr>
            <a:r>
              <a:rPr lang="en-US" sz="2800" dirty="0" smtClean="0"/>
              <a:t>JDK 8</a:t>
            </a:r>
          </a:p>
          <a:p>
            <a:r>
              <a:rPr lang="en-US" sz="2000" dirty="0" smtClean="0">
                <a:solidFill>
                  <a:srgbClr val="000000"/>
                </a:solidFill>
                <a:latin typeface="Consolas"/>
              </a:rPr>
              <a:t>Annotation </a:t>
            </a:r>
            <a:r>
              <a:rPr lang="en-US" sz="2000" dirty="0">
                <a:solidFill>
                  <a:srgbClr val="000000"/>
                </a:solidFill>
                <a:latin typeface="Consolas"/>
              </a:rPr>
              <a:t>[] </a:t>
            </a:r>
            <a:r>
              <a:rPr lang="en-US" sz="2000" u="sng" dirty="0" err="1">
                <a:solidFill>
                  <a:srgbClr val="6A3E3E"/>
                </a:solidFill>
                <a:latin typeface="Consolas"/>
              </a:rPr>
              <a:t>byType</a:t>
            </a:r>
            <a:r>
              <a:rPr lang="en-US" sz="2000" u="sng" dirty="0">
                <a:solidFill>
                  <a:srgbClr val="000000"/>
                </a:solidFill>
                <a:latin typeface="Consolas"/>
              </a:rPr>
              <a:t> = </a:t>
            </a:r>
            <a:r>
              <a:rPr lang="en-US" sz="2000" u="sng" dirty="0" err="1">
                <a:solidFill>
                  <a:srgbClr val="000000"/>
                </a:solidFill>
                <a:latin typeface="Consolas"/>
              </a:rPr>
              <a:t>SimpleClass.</a:t>
            </a:r>
            <a:r>
              <a:rPr lang="en-US" sz="2000" b="1" u="sng" dirty="0" err="1">
                <a:solidFill>
                  <a:srgbClr val="7F0055"/>
                </a:solidFill>
                <a:latin typeface="Consolas"/>
              </a:rPr>
              <a:t>class</a:t>
            </a:r>
            <a:r>
              <a:rPr lang="en-US" sz="2000" b="1" u="sng" dirty="0" err="1">
                <a:solidFill>
                  <a:srgbClr val="000000"/>
                </a:solidFill>
                <a:latin typeface="Consolas"/>
              </a:rPr>
              <a:t>.getAnnotationsByType</a:t>
            </a:r>
            <a:r>
              <a:rPr lang="en-US" sz="2000" b="1" u="sng" dirty="0">
                <a:solidFill>
                  <a:srgbClr val="000000"/>
                </a:solidFill>
                <a:latin typeface="Consolas"/>
              </a:rPr>
              <a:t>(</a:t>
            </a:r>
            <a:r>
              <a:rPr lang="en-US" sz="2000" b="1" u="sng" dirty="0" err="1">
                <a:solidFill>
                  <a:srgbClr val="646464"/>
                </a:solidFill>
                <a:latin typeface="Consolas"/>
              </a:rPr>
              <a:t>Author</a:t>
            </a:r>
            <a:r>
              <a:rPr lang="en-US" sz="2000" b="1" u="sng" dirty="0" err="1">
                <a:solidFill>
                  <a:srgbClr val="000000"/>
                </a:solidFill>
                <a:latin typeface="Consolas"/>
              </a:rPr>
              <a:t>.</a:t>
            </a:r>
            <a:r>
              <a:rPr lang="en-US" sz="2000" b="1" u="sng" dirty="0" err="1">
                <a:solidFill>
                  <a:srgbClr val="7F0055"/>
                </a:solidFill>
                <a:latin typeface="Consolas"/>
              </a:rPr>
              <a:t>class</a:t>
            </a:r>
            <a:r>
              <a:rPr lang="en-US" sz="2000" b="1" u="sng" dirty="0">
                <a:solidFill>
                  <a:srgbClr val="000000"/>
                </a:solidFill>
                <a:latin typeface="Consolas"/>
              </a:rPr>
              <a:t>);</a:t>
            </a:r>
            <a:endParaRPr lang="en-US" sz="2000" dirty="0" smtClean="0"/>
          </a:p>
          <a:p>
            <a:pPr marL="457200" indent="-457200">
              <a:spcAft>
                <a:spcPct val="0"/>
              </a:spcAft>
              <a:buFont typeface="Arial" pitchFamily="34" charset="0"/>
              <a:buChar char="•"/>
            </a:pPr>
            <a:r>
              <a:rPr lang="en-US" sz="2800" dirty="0" smtClean="0"/>
              <a:t>Demo - Lombok</a:t>
            </a:r>
            <a:endParaRPr lang="en-US" sz="2800" dirty="0"/>
          </a:p>
        </p:txBody>
      </p:sp>
    </p:spTree>
    <p:extLst>
      <p:ext uri="{BB962C8B-B14F-4D97-AF65-F5344CB8AC3E}">
        <p14:creationId xmlns:p14="http://schemas.microsoft.com/office/powerpoint/2010/main" val="36312202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Repeating Annotation</a:t>
            </a:r>
            <a:endParaRPr lang="en-US" dirty="0"/>
          </a:p>
        </p:txBody>
      </p:sp>
      <p:sp>
        <p:nvSpPr>
          <p:cNvPr id="6" name="Subtitle 5"/>
          <p:cNvSpPr>
            <a:spLocks noGrp="1"/>
          </p:cNvSpPr>
          <p:nvPr>
            <p:ph type="subTitle" idx="1"/>
          </p:nvPr>
        </p:nvSpPr>
        <p:spPr/>
        <p:txBody>
          <a:bodyPr/>
          <a:lstStyle/>
          <a:p>
            <a:r>
              <a:rPr lang="en-US" sz="1800" b="1" dirty="0" smtClean="0"/>
              <a:t>Java 8 </a:t>
            </a:r>
            <a:r>
              <a:rPr lang="en-US" sz="1800" b="1" dirty="0" smtClean="0"/>
              <a:t>Annotation </a:t>
            </a:r>
            <a:r>
              <a:rPr lang="en-US" sz="1800" b="1" dirty="0" smtClean="0"/>
              <a:t>Feature</a:t>
            </a:r>
            <a:endParaRPr lang="en-US" sz="1800" b="1" dirty="0"/>
          </a:p>
        </p:txBody>
      </p:sp>
      <p:sp>
        <p:nvSpPr>
          <p:cNvPr id="8" name="Text Placeholder 6"/>
          <p:cNvSpPr>
            <a:spLocks noGrp="1"/>
          </p:cNvSpPr>
          <p:nvPr>
            <p:ph type="body" sz="quarter" idx="10"/>
          </p:nvPr>
        </p:nvSpPr>
        <p:spPr>
          <a:xfrm>
            <a:off x="6184900" y="3975100"/>
            <a:ext cx="2585720" cy="2462213"/>
          </a:xfrm>
        </p:spPr>
        <p:txBody>
          <a:bodyPr/>
          <a:lstStyle/>
          <a:p>
            <a:r>
              <a:rPr lang="en-US" dirty="0" smtClean="0"/>
              <a:t>02</a:t>
            </a:r>
            <a:endParaRPr lang="en-US" dirty="0"/>
          </a:p>
        </p:txBody>
      </p:sp>
    </p:spTree>
    <p:extLst>
      <p:ext uri="{BB962C8B-B14F-4D97-AF65-F5344CB8AC3E}">
        <p14:creationId xmlns:p14="http://schemas.microsoft.com/office/powerpoint/2010/main" val="41850063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REPEATING </a:t>
            </a:r>
            <a:r>
              <a:rPr lang="en-US" dirty="0" smtClean="0"/>
              <a:t>ANNOTATIONS</a:t>
            </a:r>
            <a:endParaRPr lang="en-US" dirty="0"/>
          </a:p>
        </p:txBody>
      </p:sp>
      <p:sp>
        <p:nvSpPr>
          <p:cNvPr id="7" name="Text Placeholder 6"/>
          <p:cNvSpPr>
            <a:spLocks noGrp="1"/>
          </p:cNvSpPr>
          <p:nvPr>
            <p:ph type="body" sz="quarter" idx="10"/>
          </p:nvPr>
        </p:nvSpPr>
        <p:spPr/>
        <p:txBody>
          <a:bodyPr/>
          <a:lstStyle/>
          <a:p>
            <a:r>
              <a:rPr lang="en-US" dirty="0" smtClean="0">
                <a:solidFill>
                  <a:srgbClr val="646464"/>
                </a:solidFill>
                <a:latin typeface="Consolas"/>
              </a:rPr>
              <a:t>	</a:t>
            </a:r>
            <a:endParaRPr lang="en-US" sz="2000"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
        <p:nvSpPr>
          <p:cNvPr id="8" name="Content Placeholder 3"/>
          <p:cNvSpPr txBox="1">
            <a:spLocks/>
          </p:cNvSpPr>
          <p:nvPr/>
        </p:nvSpPr>
        <p:spPr bwMode="auto">
          <a:xfrm>
            <a:off x="533400" y="990600"/>
            <a:ext cx="84582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sz="1400" b="0" i="0" kern="1200">
                <a:solidFill>
                  <a:srgbClr val="5A5A5A"/>
                </a:solidFill>
                <a:latin typeface="Arial"/>
                <a:ea typeface="ＭＳ Ｐゴシック" charset="0"/>
                <a:cs typeface="Arial"/>
              </a:defRPr>
            </a:lvl1pPr>
            <a:lvl2pPr marL="4572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2pPr>
            <a:lvl3pPr marL="6858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4pPr>
            <a:lvl5pPr marL="11430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14350" indent="-514350">
              <a:spcAft>
                <a:spcPct val="0"/>
              </a:spcAft>
              <a:buFont typeface="Arial" pitchFamily="34" charset="0"/>
              <a:buChar char="•"/>
            </a:pPr>
            <a:r>
              <a:rPr lang="en-US" sz="2400" dirty="0" smtClean="0"/>
              <a:t>Pre </a:t>
            </a:r>
            <a:r>
              <a:rPr lang="en-US" sz="2400" dirty="0"/>
              <a:t>JDK </a:t>
            </a:r>
            <a:r>
              <a:rPr lang="en-US" sz="2400" dirty="0" smtClean="0"/>
              <a:t>8 – not possible to define </a:t>
            </a:r>
            <a:r>
              <a:rPr lang="en-US" sz="2400" dirty="0" smtClean="0"/>
              <a:t>same annotation multiple time</a:t>
            </a:r>
            <a:endParaRPr lang="en-US" sz="2400" dirty="0" smtClean="0"/>
          </a:p>
          <a:p>
            <a:pPr marL="514350" indent="-514350">
              <a:spcAft>
                <a:spcPct val="0"/>
              </a:spcAft>
              <a:buFont typeface="Arial" pitchFamily="34" charset="0"/>
              <a:buChar char="•"/>
            </a:pPr>
            <a:r>
              <a:rPr lang="en-US" sz="2400" dirty="0" smtClean="0"/>
              <a:t>Use cases?</a:t>
            </a:r>
            <a:endParaRPr lang="en-US" sz="2400" dirty="0" smtClean="0"/>
          </a:p>
          <a:p>
            <a:pPr marL="971550" lvl="1" indent="-514350">
              <a:spcAft>
                <a:spcPct val="0"/>
              </a:spcAft>
            </a:pPr>
            <a:r>
              <a:rPr lang="en-US" sz="2400" dirty="0" smtClean="0"/>
              <a:t>Field Validation – not null, max and min</a:t>
            </a:r>
          </a:p>
          <a:p>
            <a:pPr marL="971550" lvl="1" indent="-514350">
              <a:spcAft>
                <a:spcPct val="0"/>
              </a:spcAft>
            </a:pPr>
            <a:r>
              <a:rPr lang="en-US" sz="2400" dirty="0" smtClean="0"/>
              <a:t>Scheduler – Multiple schedules</a:t>
            </a:r>
          </a:p>
          <a:p>
            <a:pPr marL="971550" lvl="1" indent="-514350">
              <a:spcAft>
                <a:spcPct val="0"/>
              </a:spcAft>
            </a:pPr>
            <a:r>
              <a:rPr lang="en-US" sz="2400" dirty="0" smtClean="0"/>
              <a:t>Unit test</a:t>
            </a:r>
          </a:p>
          <a:p>
            <a:pPr marL="457200" indent="-457200">
              <a:spcAft>
                <a:spcPct val="0"/>
              </a:spcAft>
              <a:buFont typeface="Arial" pitchFamily="34" charset="0"/>
              <a:buChar char="•"/>
            </a:pPr>
            <a:r>
              <a:rPr lang="en-US" sz="2400" dirty="0" smtClean="0"/>
              <a:t>@Repeatable Meta Annotation similar to @Retention and @Target</a:t>
            </a:r>
          </a:p>
          <a:p>
            <a:pPr marL="514350" indent="-514350">
              <a:spcAft>
                <a:spcPct val="0"/>
              </a:spcAft>
              <a:buFont typeface="Arial" pitchFamily="34" charset="0"/>
              <a:buChar char="•"/>
            </a:pPr>
            <a:r>
              <a:rPr lang="en-US" sz="2400" dirty="0" smtClean="0"/>
              <a:t>Usage</a:t>
            </a:r>
          </a:p>
          <a:p>
            <a:pPr marL="971550" lvl="1" indent="-514350">
              <a:spcAft>
                <a:spcPct val="0"/>
              </a:spcAft>
              <a:buFont typeface="Arial" pitchFamily="34" charset="0"/>
              <a:buChar char="•"/>
            </a:pPr>
            <a:r>
              <a:rPr lang="en-US" sz="2400" dirty="0" smtClean="0"/>
              <a:t>Define annotation and Mark it as @Repeatable </a:t>
            </a:r>
          </a:p>
          <a:p>
            <a:pPr marL="971550" lvl="1" indent="-514350">
              <a:spcAft>
                <a:spcPct val="0"/>
              </a:spcAft>
              <a:buFont typeface="Arial" pitchFamily="34" charset="0"/>
              <a:buChar char="•"/>
            </a:pPr>
            <a:r>
              <a:rPr lang="en-US" sz="2400" dirty="0" smtClean="0"/>
              <a:t>Define container annotation</a:t>
            </a:r>
          </a:p>
          <a:p>
            <a:pPr marL="971550" lvl="1" indent="-514350">
              <a:spcAft>
                <a:spcPct val="0"/>
              </a:spcAft>
              <a:buFont typeface="Arial" pitchFamily="34" charset="0"/>
              <a:buChar char="•"/>
            </a:pPr>
            <a:r>
              <a:rPr lang="en-US" sz="2400" dirty="0" smtClean="0"/>
              <a:t>Process it</a:t>
            </a:r>
          </a:p>
          <a:p>
            <a:pPr marL="514350" indent="-514350">
              <a:spcAft>
                <a:spcPct val="0"/>
              </a:spcAft>
              <a:buFont typeface="Arial" pitchFamily="34" charset="0"/>
              <a:buChar char="•"/>
            </a:pPr>
            <a:r>
              <a:rPr lang="en-US" sz="2400" dirty="0" smtClean="0"/>
              <a:t>Demo – Test Runner</a:t>
            </a:r>
            <a:endParaRPr lang="en-US" sz="2400" dirty="0"/>
          </a:p>
          <a:p>
            <a:pPr>
              <a:spcAft>
                <a:spcPct val="0"/>
              </a:spcAft>
            </a:pPr>
            <a:endParaRPr lang="en-US" sz="2400" dirty="0"/>
          </a:p>
          <a:p>
            <a:pPr marL="514350" indent="-514350">
              <a:spcAft>
                <a:spcPct val="0"/>
              </a:spcAft>
            </a:pPr>
            <a:endParaRPr lang="en-US" sz="2400" dirty="0"/>
          </a:p>
          <a:p>
            <a:pPr marL="342900" indent="-342900">
              <a:spcAft>
                <a:spcPct val="0"/>
              </a:spcAft>
              <a:buFont typeface="Arial" pitchFamily="34" charset="0"/>
              <a:buChar char="•"/>
            </a:pPr>
            <a:endParaRPr lang="en-US" sz="1200" dirty="0" smtClean="0"/>
          </a:p>
        </p:txBody>
      </p:sp>
    </p:spTree>
    <p:extLst>
      <p:ext uri="{BB962C8B-B14F-4D97-AF65-F5344CB8AC3E}">
        <p14:creationId xmlns:p14="http://schemas.microsoft.com/office/powerpoint/2010/main" val="1115198389"/>
      </p:ext>
    </p:extLst>
  </p:cSld>
  <p:clrMapOvr>
    <a:masterClrMapping/>
  </p:clrMapOvr>
  <p:timing>
    <p:tnLst>
      <p:par>
        <p:cTn id="1" dur="indefinite" restart="never" nodeType="tmRoot"/>
      </p:par>
    </p:tnLst>
  </p:timing>
</p:sld>
</file>

<file path=ppt/theme/theme1.xml><?xml version="1.0" encoding="utf-8"?>
<a:theme xmlns:a="http://schemas.openxmlformats.org/drawingml/2006/main" name="Cover">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Divider">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Content — Body text &amp; bullet">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Content - Overview">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Content Heavy">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Content Heavy 2">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Back Cover">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8978</TotalTime>
  <Words>591</Words>
  <Application>Microsoft Office PowerPoint</Application>
  <PresentationFormat>On-screen Show (4:3)</PresentationFormat>
  <Paragraphs>162</Paragraphs>
  <Slides>17</Slides>
  <Notes>12</Notes>
  <HiddenSlides>0</HiddenSlides>
  <MMClips>0</MMClips>
  <ScaleCrop>false</ScaleCrop>
  <HeadingPairs>
    <vt:vector size="4" baseType="variant">
      <vt:variant>
        <vt:lpstr>Theme</vt:lpstr>
      </vt:variant>
      <vt:variant>
        <vt:i4>7</vt:i4>
      </vt:variant>
      <vt:variant>
        <vt:lpstr>Slide Titles</vt:lpstr>
      </vt:variant>
      <vt:variant>
        <vt:i4>17</vt:i4>
      </vt:variant>
    </vt:vector>
  </HeadingPairs>
  <TitlesOfParts>
    <vt:vector size="24" baseType="lpstr">
      <vt:lpstr>Cover</vt:lpstr>
      <vt:lpstr>Divider</vt:lpstr>
      <vt:lpstr>Content — Body text &amp; bullet</vt:lpstr>
      <vt:lpstr>Content - Overview</vt:lpstr>
      <vt:lpstr>Content Heavy</vt:lpstr>
      <vt:lpstr>Content Heavy 2</vt:lpstr>
      <vt:lpstr>Back Cover</vt:lpstr>
      <vt:lpstr> Metadata Features in Java SE 8</vt:lpstr>
      <vt:lpstr>AGENDA</vt:lpstr>
      <vt:lpstr>Annotations Background</vt:lpstr>
      <vt:lpstr>BACKGROUND – ANNOTATION DEFINITION</vt:lpstr>
      <vt:lpstr>BACKGROUND – TARGET AND RETENTION</vt:lpstr>
      <vt:lpstr>BACKGROUND – ANNOTATION DECLARATION</vt:lpstr>
      <vt:lpstr>BACKGROUND – ANNOTATION PROCESSING</vt:lpstr>
      <vt:lpstr>Repeating Annotation</vt:lpstr>
      <vt:lpstr>REPEATING ANNOTATIONS</vt:lpstr>
      <vt:lpstr>Annotation on Types</vt:lpstr>
      <vt:lpstr>TYPED ANNOTATIONS</vt:lpstr>
      <vt:lpstr>Annotation - Functional Interface</vt:lpstr>
      <vt:lpstr>Functional Interface</vt:lpstr>
      <vt:lpstr>Lambda Expressions – An introduction</vt:lpstr>
      <vt:lpstr>Miscellaneous</vt:lpstr>
      <vt:lpstr>References</vt:lpstr>
      <vt:lpstr>THANK YOU</vt:lpstr>
    </vt:vector>
  </TitlesOfParts>
  <Company>Sapient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Sapient;rpunchouty@sapient.com</dc:creator>
  <cp:lastModifiedBy>WIN764BIT</cp:lastModifiedBy>
  <cp:revision>281</cp:revision>
  <dcterms:created xsi:type="dcterms:W3CDTF">2013-11-05T19:54:30Z</dcterms:created>
  <dcterms:modified xsi:type="dcterms:W3CDTF">2014-04-23T19:45:17Z</dcterms:modified>
</cp:coreProperties>
</file>

<file path=docProps/thumbnail.jpeg>
</file>